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1" r:id="rId4"/>
    <p:sldId id="31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jpe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3508" y="1942368"/>
            <a:ext cx="1911526" cy="2868638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Documents and Settings\tdz\桌面\xpic521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2973" y="1941624"/>
            <a:ext cx="1911526" cy="2865890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22651" y="1941331"/>
            <a:ext cx="1911526" cy="2865855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" descr="C:\Documents and Settings\tdz\桌面\0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1904" y="1916832"/>
            <a:ext cx="1911526" cy="2868456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tdz\桌面\xpic521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5164" y="1803286"/>
            <a:ext cx="1898021" cy="2845644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98807" y="1802995"/>
            <a:ext cx="1898021" cy="2845609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Documents and Settings\tdz\桌面\0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2451" y="1804945"/>
            <a:ext cx="1898021" cy="2848191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520" y="1804025"/>
            <a:ext cx="1898021" cy="2848373"/>
          </a:xfrm>
          <a:prstGeom prst="rect">
            <a:avLst/>
          </a:prstGeom>
          <a:noFill/>
          <a:ln w="28575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46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155</Words>
  <Application>Microsoft Office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1038</cp:revision>
  <dcterms:created xsi:type="dcterms:W3CDTF">2009-02-11T05:37:22Z</dcterms:created>
  <dcterms:modified xsi:type="dcterms:W3CDTF">2013-09-30T12:29:37Z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