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8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467544" y="847459"/>
            <a:ext cx="2648902" cy="3953814"/>
            <a:chOff x="3916440" y="948378"/>
            <a:chExt cx="2081784" cy="3121152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5113" b="96937" l="9581" r="8962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6440" y="948378"/>
              <a:ext cx="2081784" cy="3121152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5859" b="73635" l="9581" r="8962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6440" y="948378"/>
              <a:ext cx="2081784" cy="3121152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5859" b="53529" l="9581" r="8962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6440" y="948378"/>
              <a:ext cx="2081784" cy="3121152"/>
            </a:xfrm>
            <a:prstGeom prst="rect">
              <a:avLst/>
            </a:prstGeom>
          </p:spPr>
        </p:pic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995" b="99201" l="16567" r="808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39506" y="692696"/>
            <a:ext cx="2576066" cy="3862213"/>
          </a:xfrm>
          <a:prstGeom prst="rect">
            <a:avLst/>
          </a:prstGeom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944773"/>
            <a:ext cx="2123120" cy="3741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2" descr="http://distribute.quanjing.com/mhrf-cpmh-48142f30z.jpg?seid=BwHYzI1JCg1Oltq4mtqYzJmWENXJAgLUzxnLDMLLDZa4nxWXmNX8FhX8mZaWFdiWmtmVnc84idiYoJa5oJu5Fdb80d6c15108226256a9741de58a895573d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469" b="89941" l="9956" r="898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464" t="7287" r="10587" b="13648"/>
          <a:stretch/>
        </p:blipFill>
        <p:spPr bwMode="auto">
          <a:xfrm>
            <a:off x="3491880" y="3023245"/>
            <a:ext cx="1843316" cy="3585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20861</TotalTime>
  <Words>155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1033</cp:revision>
  <dcterms:created xsi:type="dcterms:W3CDTF">2009-02-11T05:37:22Z</dcterms:created>
  <dcterms:modified xsi:type="dcterms:W3CDTF">2013-09-30T09:03:16Z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