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8" r:id="rId3"/>
    <p:sldId id="285" r:id="rId4"/>
    <p:sldId id="286" r:id="rId5"/>
    <p:sldId id="262" r:id="rId6"/>
    <p:sldId id="287" r:id="rId7"/>
    <p:sldId id="288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5258"/>
    <a:srgbClr val="2A8FBD"/>
    <a:srgbClr val="E44860"/>
    <a:srgbClr val="1E6787"/>
    <a:srgbClr val="32B0F0"/>
    <a:srgbClr val="004A82"/>
    <a:srgbClr val="D7D7CE"/>
    <a:srgbClr val="002E50"/>
    <a:srgbClr val="8D6025"/>
    <a:srgbClr val="84D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4" autoAdjust="0"/>
  </p:normalViewPr>
  <p:slideViewPr>
    <p:cSldViewPr snapToObjects="1">
      <p:cViewPr>
        <p:scale>
          <a:sx n="84" d="100"/>
          <a:sy n="84" d="100"/>
        </p:scale>
        <p:origin x="-1554" y="-846"/>
      </p:cViewPr>
      <p:guideLst>
        <p:guide orient="horz"/>
        <p:guide orient="horz" pos="2074"/>
        <p:guide orient="horz" pos="2890"/>
        <p:guide orient="horz" pos="1166"/>
        <p:guide pos="3107"/>
        <p:guide pos="53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Objects="1" showGuides="1">
      <p:cViewPr varScale="1">
        <p:scale>
          <a:sx n="55" d="100"/>
          <a:sy n="55" d="100"/>
        </p:scale>
        <p:origin x="-280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nergy\Desktop\&#32771;&#35430;&#20839;&#23481;\&#38651;&#21830;\&#26032;&#24314;%20Microsoft%20Office%20Excel%20&#24037;&#20316;&#3492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nergy\Desktop\&#32771;&#35430;&#20839;&#23481;\&#38651;&#21830;\&#26032;&#24314;%20Microsoft%20Office%20Excel%20&#24037;&#20316;&#34920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952606073375656E-2"/>
          <c:y val="0.17931056093482492"/>
          <c:w val="0.92704739392662439"/>
          <c:h val="0.80216870490173442"/>
        </c:manualLayout>
      </c:layout>
      <c:pieChart>
        <c:varyColors val="1"/>
        <c:ser>
          <c:idx val="0"/>
          <c:order val="0"/>
          <c:spPr>
            <a:ln w="28575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2A8FBD"/>
              </a:solidFill>
              <a:ln w="28575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E44860"/>
              </a:solidFill>
              <a:ln w="28575"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1E6787"/>
              </a:solidFill>
              <a:ln w="28575"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435258"/>
              </a:solidFill>
              <a:ln w="28575"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-0.14254413736615695"/>
                  <c:y val="9.709680149677175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600" smtClean="0"/>
                      <a:t>39</a:t>
                    </a:r>
                    <a:r>
                      <a:rPr lang="en-US" altLang="zh-CN" sz="1600" dirty="0"/>
                      <a:t>%</a:t>
                    </a:r>
                    <a:endParaRPr lang="en-US" altLang="zh-CN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0386203218415025"/>
                  <c:y val="-0.21057774207424246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600" dirty="0" smtClean="0"/>
                      <a:t>39</a:t>
                    </a:r>
                    <a:r>
                      <a:rPr lang="en-US" altLang="zh-CN" sz="1600" dirty="0"/>
                      <a:t>%</a:t>
                    </a:r>
                    <a:endParaRPr lang="zh-CN" alt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20834532366524239"/>
                  <c:y val="0.11525114462730111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600" smtClean="0"/>
                      <a:t>13</a:t>
                    </a:r>
                    <a:r>
                      <a:rPr lang="en-US" altLang="zh-CN" sz="1600"/>
                      <a:t>%</a:t>
                    </a:r>
                    <a:endParaRPr lang="en-US" altLang="zh-CN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0233744993350796"/>
                  <c:y val="0.20980827872650948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600" smtClean="0"/>
                      <a:t>9</a:t>
                    </a:r>
                    <a:r>
                      <a:rPr lang="en-US" altLang="zh-CN" sz="1600" dirty="0"/>
                      <a:t>%</a:t>
                    </a:r>
                    <a:endParaRPr lang="en-US" altLang="zh-CN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Sheet1!$A$18:$A$21</c:f>
              <c:strCache>
                <c:ptCount val="4"/>
                <c:pt idx="0">
                  <c:v>1-5元</c:v>
                </c:pt>
                <c:pt idx="1">
                  <c:v>6-10元</c:v>
                </c:pt>
                <c:pt idx="2">
                  <c:v>15-20元</c:v>
                </c:pt>
                <c:pt idx="3">
                  <c:v>20元以上</c:v>
                </c:pt>
              </c:strCache>
            </c:strRef>
          </c:cat>
          <c:val>
            <c:numRef>
              <c:f>Sheet1!$B$18:$B$21</c:f>
              <c:numCache>
                <c:formatCode>0.00%</c:formatCode>
                <c:ptCount val="4"/>
                <c:pt idx="0">
                  <c:v>0.38710000000000028</c:v>
                </c:pt>
                <c:pt idx="1">
                  <c:v>0.38710000000000028</c:v>
                </c:pt>
                <c:pt idx="2">
                  <c:v>0.129</c:v>
                </c:pt>
                <c:pt idx="3">
                  <c:v>9.6800000000000025E-2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681192554238627E-2"/>
          <c:y val="0.16347211420953223"/>
          <c:w val="0.75191030072801412"/>
          <c:h val="0.84979324909318088"/>
        </c:manualLayout>
      </c:layout>
      <c:pie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E44860"/>
              </a:solidFill>
              <a:ln w="1905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1E6787"/>
              </a:solidFill>
              <a:ln w="19050"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435258"/>
              </a:solidFill>
              <a:ln w="19050"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-0.23076529819309144"/>
                  <c:y val="-0.18734133707365849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600" dirty="0" smtClean="0"/>
                      <a:t>65</a:t>
                    </a:r>
                    <a:r>
                      <a:rPr lang="en-US" altLang="zh-CN" sz="1600" dirty="0"/>
                      <a:t>%</a:t>
                    </a:r>
                    <a:endParaRPr lang="en-US" altLang="zh-CN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8234967820295775"/>
                  <c:y val="-2.221654244191860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600" dirty="0" smtClean="0"/>
                      <a:t>19</a:t>
                    </a:r>
                    <a:r>
                      <a:rPr lang="en-US" altLang="zh-CN" sz="1600" dirty="0"/>
                      <a:t>%</a:t>
                    </a:r>
                    <a:endParaRPr lang="zh-CN" alt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3982435107409524"/>
                  <c:y val="0.18062223105814756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600" dirty="0" smtClean="0"/>
                      <a:t>16</a:t>
                    </a:r>
                    <a:r>
                      <a:rPr lang="en-US" altLang="zh-CN" sz="1600" dirty="0"/>
                      <a:t>%</a:t>
                    </a:r>
                    <a:endParaRPr lang="zh-CN" alt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Sheet1!$A$1:$A$3</c:f>
              <c:strCache>
                <c:ptCount val="3"/>
                <c:pt idx="0">
                  <c:v>1-5次</c:v>
                </c:pt>
                <c:pt idx="1">
                  <c:v>6-10次</c:v>
                </c:pt>
                <c:pt idx="2">
                  <c:v>10-15次</c:v>
                </c:pt>
              </c:strCache>
            </c:strRef>
          </c:cat>
          <c:val>
            <c:numRef>
              <c:f>Sheet1!$B$1:$B$3</c:f>
              <c:numCache>
                <c:formatCode>0.00%</c:formatCode>
                <c:ptCount val="3"/>
                <c:pt idx="0">
                  <c:v>0.64520000000000055</c:v>
                </c:pt>
                <c:pt idx="1">
                  <c:v>0.19350000000000006</c:v>
                </c:pt>
                <c:pt idx="2">
                  <c:v>0.16130000000000005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25"/>
          <c:dPt>
            <c:idx val="0"/>
            <c:bubble3D val="0"/>
            <c:explosion val="4"/>
            <c:spPr>
              <a:solidFill>
                <a:srgbClr val="E44860"/>
              </a:solidFill>
            </c:spPr>
          </c:dPt>
          <c:dPt>
            <c:idx val="1"/>
            <c:bubble3D val="0"/>
            <c:explosion val="0"/>
            <c:spPr>
              <a:solidFill>
                <a:srgbClr val="435258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0.07864</cdr:x>
      <cdr:y>0.3051</cdr:y>
    </cdr:from>
    <cdr:to>
      <cdr:x>0.20857</cdr:x>
      <cdr:y>0.74806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79376" y="1239912"/>
          <a:ext cx="792088" cy="1800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eaVert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592813-27DB-4C80-AAC4-54E516728D73}" type="datetimeFigureOut">
              <a:rPr lang="zh-CN" altLang="en-US" smtClean="0"/>
              <a:t>2013/9/28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5843E-C302-4B47-9E04-13F9BC5B5C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984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3EF4C-9FB5-4DE8-8C50-6D20EC6D185A}" type="datetimeFigureOut">
              <a:rPr lang="zh-CN" altLang="en-US" smtClean="0"/>
              <a:t>2013/9/28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6B76C-EF68-4CA2-8C2A-6C37003C0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398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大众法被废止？不是被修改了吗？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6B76C-EF68-4CA2-8C2A-6C37003C04C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674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389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 userDrawn="1"/>
        </p:nvGrpSpPr>
        <p:grpSpPr>
          <a:xfrm>
            <a:off x="34441" y="20823"/>
            <a:ext cx="1219481" cy="1280963"/>
            <a:chOff x="44452" y="-79188"/>
            <a:chExt cx="1248850" cy="1311813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66155" y="-79188"/>
              <a:ext cx="1227147" cy="1311813"/>
              <a:chOff x="4227737" y="323875"/>
              <a:chExt cx="920327" cy="4473277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4283968" y="429075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227737" y="323875"/>
                <a:ext cx="879048" cy="4323744"/>
              </a:xfrm>
              <a:prstGeom prst="roundRect">
                <a:avLst/>
              </a:prstGeom>
              <a:solidFill>
                <a:srgbClr val="4352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TextBox 40"/>
            <p:cNvSpPr txBox="1"/>
            <p:nvPr userDrawn="1"/>
          </p:nvSpPr>
          <p:spPr>
            <a:xfrm>
              <a:off x="44452" y="447120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5" name="TextBox 44"/>
            <p:cNvSpPr txBox="1"/>
            <p:nvPr userDrawn="1"/>
          </p:nvSpPr>
          <p:spPr>
            <a:xfrm>
              <a:off x="44452" y="680726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WHERE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34132" y="1283947"/>
            <a:ext cx="1225500" cy="1278368"/>
            <a:chOff x="17006" y="1330121"/>
            <a:chExt cx="1255014" cy="1309155"/>
          </a:xfrm>
        </p:grpSpPr>
        <p:grpSp>
          <p:nvGrpSpPr>
            <p:cNvPr id="31" name="组合 30"/>
            <p:cNvGrpSpPr/>
            <p:nvPr userDrawn="1"/>
          </p:nvGrpSpPr>
          <p:grpSpPr>
            <a:xfrm>
              <a:off x="64855" y="1330121"/>
              <a:ext cx="1207165" cy="1309155"/>
              <a:chOff x="5322842" y="326129"/>
              <a:chExt cx="905342" cy="4464216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5364088" y="422268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5322842" y="326129"/>
                <a:ext cx="864096" cy="4323744"/>
              </a:xfrm>
              <a:prstGeom prst="roundRect">
                <a:avLst/>
              </a:prstGeom>
              <a:solidFill>
                <a:srgbClr val="1E67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 userDrawn="1"/>
          </p:nvSpPr>
          <p:spPr>
            <a:xfrm>
              <a:off x="54305" y="1864800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6" name="TextBox 45"/>
            <p:cNvSpPr txBox="1"/>
            <p:nvPr userDrawn="1"/>
          </p:nvSpPr>
          <p:spPr>
            <a:xfrm>
              <a:off x="17006" y="2086847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WHEN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34132" y="2585838"/>
            <a:ext cx="1205320" cy="1277452"/>
            <a:chOff x="18106" y="2724408"/>
            <a:chExt cx="1234348" cy="1308217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45363" y="2724408"/>
              <a:ext cx="1207091" cy="1308217"/>
              <a:chOff x="6475026" y="329329"/>
              <a:chExt cx="905286" cy="4461015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6516216" y="422267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6475026" y="329329"/>
                <a:ext cx="864096" cy="4323744"/>
              </a:xfrm>
              <a:prstGeom prst="roundRect">
                <a:avLst/>
              </a:prstGeom>
              <a:solidFill>
                <a:srgbClr val="2A8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42"/>
            <p:cNvSpPr txBox="1"/>
            <p:nvPr userDrawn="1"/>
          </p:nvSpPr>
          <p:spPr>
            <a:xfrm>
              <a:off x="34817" y="3255342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7" name="TextBox 46"/>
            <p:cNvSpPr txBox="1"/>
            <p:nvPr userDrawn="1"/>
          </p:nvSpPr>
          <p:spPr>
            <a:xfrm>
              <a:off x="18106" y="3477389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WHAT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34132" y="3886812"/>
            <a:ext cx="1172588" cy="1277226"/>
            <a:chOff x="12617" y="3795886"/>
            <a:chExt cx="1200828" cy="1307986"/>
          </a:xfrm>
        </p:grpSpPr>
        <p:grpSp>
          <p:nvGrpSpPr>
            <p:cNvPr id="37" name="组合 36"/>
            <p:cNvGrpSpPr/>
            <p:nvPr userDrawn="1"/>
          </p:nvGrpSpPr>
          <p:grpSpPr>
            <a:xfrm>
              <a:off x="12617" y="3795886"/>
              <a:ext cx="1200828" cy="1307986"/>
              <a:chOff x="7631852" y="336928"/>
              <a:chExt cx="900588" cy="4460224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7668344" y="429075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7631852" y="336928"/>
                <a:ext cx="864096" cy="4323744"/>
              </a:xfrm>
              <a:prstGeom prst="roundRect">
                <a:avLst/>
              </a:prstGeom>
              <a:solidFill>
                <a:srgbClr val="E448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 userDrawn="1"/>
          </p:nvSpPr>
          <p:spPr>
            <a:xfrm>
              <a:off x="30579" y="4330729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8" name="TextBox 47"/>
            <p:cNvSpPr txBox="1"/>
            <p:nvPr userDrawn="1"/>
          </p:nvSpPr>
          <p:spPr>
            <a:xfrm>
              <a:off x="36996" y="4541218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HOW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92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24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6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 userDrawn="1"/>
        </p:nvGrpSpPr>
        <p:grpSpPr>
          <a:xfrm>
            <a:off x="34441" y="20823"/>
            <a:ext cx="1219481" cy="1280963"/>
            <a:chOff x="44452" y="-79188"/>
            <a:chExt cx="1248850" cy="1311813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66155" y="-79188"/>
              <a:ext cx="1227147" cy="1311813"/>
              <a:chOff x="4227737" y="323875"/>
              <a:chExt cx="920327" cy="4473277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4283968" y="429075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227737" y="323875"/>
                <a:ext cx="879048" cy="4323744"/>
              </a:xfrm>
              <a:prstGeom prst="roundRect">
                <a:avLst/>
              </a:prstGeom>
              <a:solidFill>
                <a:srgbClr val="4352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TextBox 40"/>
            <p:cNvSpPr txBox="1"/>
            <p:nvPr userDrawn="1"/>
          </p:nvSpPr>
          <p:spPr>
            <a:xfrm>
              <a:off x="44452" y="447120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5" name="TextBox 44"/>
            <p:cNvSpPr txBox="1"/>
            <p:nvPr userDrawn="1"/>
          </p:nvSpPr>
          <p:spPr>
            <a:xfrm>
              <a:off x="44452" y="680726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WHERE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34132" y="1283947"/>
            <a:ext cx="1225500" cy="1278368"/>
            <a:chOff x="17006" y="1330121"/>
            <a:chExt cx="1255014" cy="1309155"/>
          </a:xfrm>
        </p:grpSpPr>
        <p:grpSp>
          <p:nvGrpSpPr>
            <p:cNvPr id="31" name="组合 30"/>
            <p:cNvGrpSpPr/>
            <p:nvPr userDrawn="1"/>
          </p:nvGrpSpPr>
          <p:grpSpPr>
            <a:xfrm>
              <a:off x="64855" y="1330121"/>
              <a:ext cx="1207165" cy="1309155"/>
              <a:chOff x="5322842" y="326129"/>
              <a:chExt cx="905342" cy="4464216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5364088" y="422268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5322842" y="326129"/>
                <a:ext cx="864096" cy="4323744"/>
              </a:xfrm>
              <a:prstGeom prst="roundRect">
                <a:avLst/>
              </a:prstGeom>
              <a:solidFill>
                <a:srgbClr val="1E67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 userDrawn="1"/>
          </p:nvSpPr>
          <p:spPr>
            <a:xfrm>
              <a:off x="54305" y="1864800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6" name="TextBox 45"/>
            <p:cNvSpPr txBox="1"/>
            <p:nvPr userDrawn="1"/>
          </p:nvSpPr>
          <p:spPr>
            <a:xfrm>
              <a:off x="17006" y="2086847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WHEN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34132" y="2585838"/>
            <a:ext cx="1205320" cy="1277452"/>
            <a:chOff x="18106" y="2724408"/>
            <a:chExt cx="1234348" cy="1308217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45363" y="2724408"/>
              <a:ext cx="1207091" cy="1308217"/>
              <a:chOff x="6475026" y="329329"/>
              <a:chExt cx="905286" cy="4461015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6516216" y="422267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6475026" y="329329"/>
                <a:ext cx="864096" cy="4323744"/>
              </a:xfrm>
              <a:prstGeom prst="roundRect">
                <a:avLst/>
              </a:prstGeom>
              <a:solidFill>
                <a:srgbClr val="2A8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42"/>
            <p:cNvSpPr txBox="1"/>
            <p:nvPr userDrawn="1"/>
          </p:nvSpPr>
          <p:spPr>
            <a:xfrm>
              <a:off x="34817" y="3255342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7" name="TextBox 46"/>
            <p:cNvSpPr txBox="1"/>
            <p:nvPr userDrawn="1"/>
          </p:nvSpPr>
          <p:spPr>
            <a:xfrm>
              <a:off x="18106" y="3477389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WHAT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34132" y="3886812"/>
            <a:ext cx="1172588" cy="1277226"/>
            <a:chOff x="12617" y="3795886"/>
            <a:chExt cx="1200828" cy="1307986"/>
          </a:xfrm>
        </p:grpSpPr>
        <p:grpSp>
          <p:nvGrpSpPr>
            <p:cNvPr id="37" name="组合 36"/>
            <p:cNvGrpSpPr/>
            <p:nvPr userDrawn="1"/>
          </p:nvGrpSpPr>
          <p:grpSpPr>
            <a:xfrm>
              <a:off x="12617" y="3795886"/>
              <a:ext cx="1200828" cy="1307986"/>
              <a:chOff x="7631852" y="336928"/>
              <a:chExt cx="900588" cy="4460224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7668344" y="429075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7631852" y="336928"/>
                <a:ext cx="864096" cy="4323744"/>
              </a:xfrm>
              <a:prstGeom prst="roundRect">
                <a:avLst/>
              </a:prstGeom>
              <a:solidFill>
                <a:srgbClr val="E448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 userDrawn="1"/>
          </p:nvSpPr>
          <p:spPr>
            <a:xfrm>
              <a:off x="30579" y="4330729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8" name="TextBox 47"/>
            <p:cNvSpPr txBox="1"/>
            <p:nvPr userDrawn="1"/>
          </p:nvSpPr>
          <p:spPr>
            <a:xfrm>
              <a:off x="36996" y="4541218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HOW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318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01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 userDrawn="1"/>
        </p:nvGrpSpPr>
        <p:grpSpPr>
          <a:xfrm>
            <a:off x="34441" y="20823"/>
            <a:ext cx="1219481" cy="1280963"/>
            <a:chOff x="44452" y="-79188"/>
            <a:chExt cx="1248850" cy="1311813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66155" y="-79188"/>
              <a:ext cx="1227147" cy="1311813"/>
              <a:chOff x="4227737" y="323875"/>
              <a:chExt cx="920327" cy="4473277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4283968" y="429075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227737" y="323875"/>
                <a:ext cx="879048" cy="4323744"/>
              </a:xfrm>
              <a:prstGeom prst="roundRect">
                <a:avLst/>
              </a:prstGeom>
              <a:solidFill>
                <a:srgbClr val="4352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TextBox 40"/>
            <p:cNvSpPr txBox="1"/>
            <p:nvPr userDrawn="1"/>
          </p:nvSpPr>
          <p:spPr>
            <a:xfrm>
              <a:off x="44452" y="447120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5" name="TextBox 44"/>
            <p:cNvSpPr txBox="1"/>
            <p:nvPr userDrawn="1"/>
          </p:nvSpPr>
          <p:spPr>
            <a:xfrm>
              <a:off x="44452" y="680726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WHERE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34132" y="1283947"/>
            <a:ext cx="1225500" cy="1278368"/>
            <a:chOff x="17006" y="1330121"/>
            <a:chExt cx="1255014" cy="1309155"/>
          </a:xfrm>
        </p:grpSpPr>
        <p:grpSp>
          <p:nvGrpSpPr>
            <p:cNvPr id="31" name="组合 30"/>
            <p:cNvGrpSpPr/>
            <p:nvPr userDrawn="1"/>
          </p:nvGrpSpPr>
          <p:grpSpPr>
            <a:xfrm>
              <a:off x="64855" y="1330121"/>
              <a:ext cx="1207165" cy="1309155"/>
              <a:chOff x="5322842" y="326129"/>
              <a:chExt cx="905342" cy="4464216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5364088" y="422268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5322842" y="326129"/>
                <a:ext cx="864096" cy="4323744"/>
              </a:xfrm>
              <a:prstGeom prst="roundRect">
                <a:avLst/>
              </a:prstGeom>
              <a:solidFill>
                <a:srgbClr val="1E67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 userDrawn="1"/>
          </p:nvSpPr>
          <p:spPr>
            <a:xfrm>
              <a:off x="54305" y="1864800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6" name="TextBox 45"/>
            <p:cNvSpPr txBox="1"/>
            <p:nvPr userDrawn="1"/>
          </p:nvSpPr>
          <p:spPr>
            <a:xfrm>
              <a:off x="17006" y="2086847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WHEN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34132" y="2585838"/>
            <a:ext cx="1205320" cy="1277452"/>
            <a:chOff x="18106" y="2724408"/>
            <a:chExt cx="1234348" cy="1308217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45363" y="2724408"/>
              <a:ext cx="1207091" cy="1308217"/>
              <a:chOff x="6475026" y="329329"/>
              <a:chExt cx="905286" cy="4461015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6516216" y="422267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6475026" y="329329"/>
                <a:ext cx="864096" cy="4323744"/>
              </a:xfrm>
              <a:prstGeom prst="roundRect">
                <a:avLst/>
              </a:prstGeom>
              <a:solidFill>
                <a:srgbClr val="2A8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42"/>
            <p:cNvSpPr txBox="1"/>
            <p:nvPr userDrawn="1"/>
          </p:nvSpPr>
          <p:spPr>
            <a:xfrm>
              <a:off x="34817" y="3255342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7" name="TextBox 46"/>
            <p:cNvSpPr txBox="1"/>
            <p:nvPr userDrawn="1"/>
          </p:nvSpPr>
          <p:spPr>
            <a:xfrm>
              <a:off x="18106" y="3477389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WHAT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34132" y="3886812"/>
            <a:ext cx="1172588" cy="1277226"/>
            <a:chOff x="12617" y="3795886"/>
            <a:chExt cx="1200828" cy="1307986"/>
          </a:xfrm>
        </p:grpSpPr>
        <p:grpSp>
          <p:nvGrpSpPr>
            <p:cNvPr id="37" name="组合 36"/>
            <p:cNvGrpSpPr/>
            <p:nvPr userDrawn="1"/>
          </p:nvGrpSpPr>
          <p:grpSpPr>
            <a:xfrm>
              <a:off x="12617" y="3795886"/>
              <a:ext cx="1200828" cy="1307986"/>
              <a:chOff x="7631852" y="336928"/>
              <a:chExt cx="900588" cy="4460224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7668344" y="429075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7631852" y="336928"/>
                <a:ext cx="864096" cy="4323744"/>
              </a:xfrm>
              <a:prstGeom prst="roundRect">
                <a:avLst/>
              </a:prstGeom>
              <a:solidFill>
                <a:srgbClr val="E448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 userDrawn="1"/>
          </p:nvSpPr>
          <p:spPr>
            <a:xfrm>
              <a:off x="30579" y="4330729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8" name="TextBox 47"/>
            <p:cNvSpPr txBox="1"/>
            <p:nvPr userDrawn="1"/>
          </p:nvSpPr>
          <p:spPr>
            <a:xfrm>
              <a:off x="36996" y="4541218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HOW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92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659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74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 userDrawn="1"/>
        </p:nvGrpSpPr>
        <p:grpSpPr>
          <a:xfrm>
            <a:off x="34441" y="20823"/>
            <a:ext cx="1219481" cy="1280963"/>
            <a:chOff x="44452" y="-79188"/>
            <a:chExt cx="1248850" cy="1311813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66155" y="-79188"/>
              <a:ext cx="1227147" cy="1311813"/>
              <a:chOff x="4227737" y="323875"/>
              <a:chExt cx="920327" cy="4473277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4283968" y="429075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227737" y="323875"/>
                <a:ext cx="879048" cy="4323744"/>
              </a:xfrm>
              <a:prstGeom prst="roundRect">
                <a:avLst/>
              </a:prstGeom>
              <a:solidFill>
                <a:srgbClr val="4352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TextBox 40"/>
            <p:cNvSpPr txBox="1"/>
            <p:nvPr userDrawn="1"/>
          </p:nvSpPr>
          <p:spPr>
            <a:xfrm>
              <a:off x="44452" y="447120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5" name="TextBox 44"/>
            <p:cNvSpPr txBox="1"/>
            <p:nvPr userDrawn="1"/>
          </p:nvSpPr>
          <p:spPr>
            <a:xfrm>
              <a:off x="44452" y="680726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WHERE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34132" y="1283947"/>
            <a:ext cx="1225500" cy="1278368"/>
            <a:chOff x="17006" y="1330121"/>
            <a:chExt cx="1255014" cy="1309155"/>
          </a:xfrm>
        </p:grpSpPr>
        <p:grpSp>
          <p:nvGrpSpPr>
            <p:cNvPr id="31" name="组合 30"/>
            <p:cNvGrpSpPr/>
            <p:nvPr userDrawn="1"/>
          </p:nvGrpSpPr>
          <p:grpSpPr>
            <a:xfrm>
              <a:off x="64855" y="1330121"/>
              <a:ext cx="1207165" cy="1309155"/>
              <a:chOff x="5322842" y="326129"/>
              <a:chExt cx="905342" cy="4464216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5364088" y="422268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5322842" y="326129"/>
                <a:ext cx="864096" cy="4323744"/>
              </a:xfrm>
              <a:prstGeom prst="roundRect">
                <a:avLst/>
              </a:prstGeom>
              <a:solidFill>
                <a:srgbClr val="1E67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 userDrawn="1"/>
          </p:nvSpPr>
          <p:spPr>
            <a:xfrm>
              <a:off x="54305" y="1864800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6" name="TextBox 45"/>
            <p:cNvSpPr txBox="1"/>
            <p:nvPr userDrawn="1"/>
          </p:nvSpPr>
          <p:spPr>
            <a:xfrm>
              <a:off x="17006" y="2086847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WHEN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34132" y="2585838"/>
            <a:ext cx="1205320" cy="1277452"/>
            <a:chOff x="18106" y="2724408"/>
            <a:chExt cx="1234348" cy="1308217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45363" y="2724408"/>
              <a:ext cx="1207091" cy="1308217"/>
              <a:chOff x="6475026" y="329329"/>
              <a:chExt cx="905286" cy="4461015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6516216" y="422267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6475026" y="329329"/>
                <a:ext cx="864096" cy="4323744"/>
              </a:xfrm>
              <a:prstGeom prst="roundRect">
                <a:avLst/>
              </a:prstGeom>
              <a:solidFill>
                <a:srgbClr val="2A8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42"/>
            <p:cNvSpPr txBox="1"/>
            <p:nvPr userDrawn="1"/>
          </p:nvSpPr>
          <p:spPr>
            <a:xfrm>
              <a:off x="34817" y="3255342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7" name="TextBox 46"/>
            <p:cNvSpPr txBox="1"/>
            <p:nvPr userDrawn="1"/>
          </p:nvSpPr>
          <p:spPr>
            <a:xfrm>
              <a:off x="18106" y="3477389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WHAT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34132" y="3886812"/>
            <a:ext cx="1172588" cy="1277226"/>
            <a:chOff x="12617" y="3795886"/>
            <a:chExt cx="1200828" cy="1307986"/>
          </a:xfrm>
        </p:grpSpPr>
        <p:grpSp>
          <p:nvGrpSpPr>
            <p:cNvPr id="37" name="组合 36"/>
            <p:cNvGrpSpPr/>
            <p:nvPr userDrawn="1"/>
          </p:nvGrpSpPr>
          <p:grpSpPr>
            <a:xfrm>
              <a:off x="12617" y="3795886"/>
              <a:ext cx="1200828" cy="1307986"/>
              <a:chOff x="7631852" y="336928"/>
              <a:chExt cx="900588" cy="4460224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7668344" y="429075"/>
                <a:ext cx="864096" cy="4368077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7631852" y="336928"/>
                <a:ext cx="864096" cy="4323744"/>
              </a:xfrm>
              <a:prstGeom prst="roundRect">
                <a:avLst/>
              </a:prstGeom>
              <a:solidFill>
                <a:srgbClr val="E448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 userDrawn="1"/>
          </p:nvSpPr>
          <p:spPr>
            <a:xfrm>
              <a:off x="30579" y="4330729"/>
              <a:ext cx="53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8" name="TextBox 47"/>
            <p:cNvSpPr txBox="1"/>
            <p:nvPr userDrawn="1"/>
          </p:nvSpPr>
          <p:spPr>
            <a:xfrm>
              <a:off x="36996" y="4541218"/>
              <a:ext cx="11472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Gill Sans MT Condensed" pitchFamily="34" charset="0"/>
                  <a:ea typeface="Arial Unicode MS" pitchFamily="34" charset="-122"/>
                  <a:cs typeface="Arial Unicode MS" pitchFamily="34" charset="-122"/>
                </a:rPr>
                <a:t>HOW</a:t>
              </a:r>
              <a:endParaRPr lang="zh-CN" altLang="en-US" b="1" dirty="0">
                <a:solidFill>
                  <a:schemeClr val="bg1"/>
                </a:solidFill>
                <a:latin typeface="Gill Sans MT Condense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92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8654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rgbClr val="474747"/>
          </a:fgClr>
          <a:bgClr>
            <a:srgbClr val="51515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0" y="0"/>
            <a:ext cx="9144000" cy="514349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90000">
                <a:srgbClr val="D7D7CE"/>
              </a:gs>
              <a:gs pos="100000">
                <a:srgbClr val="D7D7C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2013/9/28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2195736" y="3075806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矩形 1">
            <a:hlinkClick r:id="" action="ppaction://noaction"/>
          </p:cNvPr>
          <p:cNvSpPr/>
          <p:nvPr userDrawn="1"/>
        </p:nvSpPr>
        <p:spPr>
          <a:xfrm>
            <a:off x="7524328" y="4587875"/>
            <a:ext cx="1619672" cy="555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835696" y="123478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2" r:id="rId4"/>
    <p:sldLayoutId id="2147483657" r:id="rId5"/>
    <p:sldLayoutId id="2147483653" r:id="rId6"/>
    <p:sldLayoutId id="2147483651" r:id="rId7"/>
    <p:sldLayoutId id="2147483658" r:id="rId8"/>
    <p:sldLayoutId id="2147483655" r:id="rId9"/>
    <p:sldLayoutId id="2147483656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biaoge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chart" Target="../charts/chart1.xm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biaoge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斜纹 11"/>
          <p:cNvSpPr/>
          <p:nvPr/>
        </p:nvSpPr>
        <p:spPr>
          <a:xfrm rot="16200000" flipV="1">
            <a:off x="3949099" y="-49320"/>
            <a:ext cx="1227148" cy="9158491"/>
          </a:xfrm>
          <a:custGeom>
            <a:avLst/>
            <a:gdLst/>
            <a:ahLst/>
            <a:cxnLst/>
            <a:rect l="l" t="t" r="r" b="b"/>
            <a:pathLst>
              <a:path w="1227148" h="9158491">
                <a:moveTo>
                  <a:pt x="867109" y="556322"/>
                </a:moveTo>
                <a:cubicBezTo>
                  <a:pt x="867109" y="496669"/>
                  <a:pt x="915468" y="448310"/>
                  <a:pt x="975121" y="448310"/>
                </a:cubicBezTo>
                <a:cubicBezTo>
                  <a:pt x="1034774" y="448310"/>
                  <a:pt x="1083133" y="496669"/>
                  <a:pt x="1083133" y="556322"/>
                </a:cubicBezTo>
                <a:cubicBezTo>
                  <a:pt x="1083133" y="615975"/>
                  <a:pt x="1034774" y="664334"/>
                  <a:pt x="975121" y="664334"/>
                </a:cubicBezTo>
                <a:cubicBezTo>
                  <a:pt x="915468" y="664334"/>
                  <a:pt x="867109" y="615975"/>
                  <a:pt x="867109" y="556322"/>
                </a:cubicBezTo>
                <a:close/>
                <a:moveTo>
                  <a:pt x="723093" y="1708847"/>
                </a:moveTo>
                <a:cubicBezTo>
                  <a:pt x="723093" y="1649194"/>
                  <a:pt x="771452" y="1600835"/>
                  <a:pt x="831105" y="1600835"/>
                </a:cubicBezTo>
                <a:cubicBezTo>
                  <a:pt x="890758" y="1600835"/>
                  <a:pt x="939117" y="1649194"/>
                  <a:pt x="939117" y="1708847"/>
                </a:cubicBezTo>
                <a:cubicBezTo>
                  <a:pt x="939117" y="1768500"/>
                  <a:pt x="890758" y="1816859"/>
                  <a:pt x="831105" y="1816859"/>
                </a:cubicBezTo>
                <a:cubicBezTo>
                  <a:pt x="771452" y="1816859"/>
                  <a:pt x="723093" y="1768500"/>
                  <a:pt x="723093" y="1708847"/>
                </a:cubicBezTo>
                <a:close/>
                <a:moveTo>
                  <a:pt x="506428" y="1130767"/>
                </a:moveTo>
                <a:cubicBezTo>
                  <a:pt x="506428" y="1071114"/>
                  <a:pt x="554787" y="1022755"/>
                  <a:pt x="614440" y="1022755"/>
                </a:cubicBezTo>
                <a:cubicBezTo>
                  <a:pt x="674093" y="1022755"/>
                  <a:pt x="722452" y="1071114"/>
                  <a:pt x="722452" y="1130767"/>
                </a:cubicBezTo>
                <a:cubicBezTo>
                  <a:pt x="722452" y="1190420"/>
                  <a:pt x="674093" y="1238779"/>
                  <a:pt x="614440" y="1238779"/>
                </a:cubicBezTo>
                <a:cubicBezTo>
                  <a:pt x="554787" y="1238779"/>
                  <a:pt x="506428" y="1190420"/>
                  <a:pt x="506428" y="1130767"/>
                </a:cubicBezTo>
                <a:close/>
                <a:moveTo>
                  <a:pt x="363052" y="2285110"/>
                </a:moveTo>
                <a:cubicBezTo>
                  <a:pt x="363053" y="2225457"/>
                  <a:pt x="411412" y="2177098"/>
                  <a:pt x="471065" y="2177098"/>
                </a:cubicBezTo>
                <a:cubicBezTo>
                  <a:pt x="530718" y="2177098"/>
                  <a:pt x="579077" y="2225457"/>
                  <a:pt x="579077" y="2285110"/>
                </a:cubicBezTo>
                <a:cubicBezTo>
                  <a:pt x="579077" y="2344763"/>
                  <a:pt x="530718" y="2393122"/>
                  <a:pt x="471065" y="2393122"/>
                </a:cubicBezTo>
                <a:cubicBezTo>
                  <a:pt x="411412" y="2393122"/>
                  <a:pt x="363053" y="2344763"/>
                  <a:pt x="363052" y="2285110"/>
                </a:cubicBezTo>
                <a:close/>
                <a:moveTo>
                  <a:pt x="0" y="4579246"/>
                </a:moveTo>
                <a:lnTo>
                  <a:pt x="0" y="9158491"/>
                </a:lnTo>
                <a:lnTo>
                  <a:pt x="1227148" y="0"/>
                </a:lnTo>
                <a:lnTo>
                  <a:pt x="613574" y="0"/>
                </a:lnTo>
                <a:close/>
              </a:path>
            </a:pathLst>
          </a:custGeom>
          <a:solidFill>
            <a:srgbClr val="2A8FB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斜纹 11"/>
          <p:cNvSpPr/>
          <p:nvPr/>
        </p:nvSpPr>
        <p:spPr>
          <a:xfrm rot="16200000" flipH="1">
            <a:off x="3949100" y="-3986209"/>
            <a:ext cx="1227148" cy="9158491"/>
          </a:xfrm>
          <a:custGeom>
            <a:avLst/>
            <a:gdLst/>
            <a:ahLst/>
            <a:cxnLst/>
            <a:rect l="l" t="t" r="r" b="b"/>
            <a:pathLst>
              <a:path w="1227148" h="9158491">
                <a:moveTo>
                  <a:pt x="867109" y="556322"/>
                </a:moveTo>
                <a:cubicBezTo>
                  <a:pt x="867109" y="496669"/>
                  <a:pt x="915468" y="448310"/>
                  <a:pt x="975121" y="448310"/>
                </a:cubicBezTo>
                <a:cubicBezTo>
                  <a:pt x="1034774" y="448310"/>
                  <a:pt x="1083133" y="496669"/>
                  <a:pt x="1083133" y="556322"/>
                </a:cubicBezTo>
                <a:cubicBezTo>
                  <a:pt x="1083133" y="615975"/>
                  <a:pt x="1034774" y="664334"/>
                  <a:pt x="975121" y="664334"/>
                </a:cubicBezTo>
                <a:cubicBezTo>
                  <a:pt x="915468" y="664334"/>
                  <a:pt x="867109" y="615975"/>
                  <a:pt x="867109" y="556322"/>
                </a:cubicBezTo>
                <a:close/>
                <a:moveTo>
                  <a:pt x="723093" y="1708847"/>
                </a:moveTo>
                <a:cubicBezTo>
                  <a:pt x="723093" y="1649194"/>
                  <a:pt x="771452" y="1600835"/>
                  <a:pt x="831105" y="1600835"/>
                </a:cubicBezTo>
                <a:cubicBezTo>
                  <a:pt x="890758" y="1600835"/>
                  <a:pt x="939117" y="1649194"/>
                  <a:pt x="939117" y="1708847"/>
                </a:cubicBezTo>
                <a:cubicBezTo>
                  <a:pt x="939117" y="1768500"/>
                  <a:pt x="890758" y="1816859"/>
                  <a:pt x="831105" y="1816859"/>
                </a:cubicBezTo>
                <a:cubicBezTo>
                  <a:pt x="771452" y="1816859"/>
                  <a:pt x="723093" y="1768500"/>
                  <a:pt x="723093" y="1708847"/>
                </a:cubicBezTo>
                <a:close/>
                <a:moveTo>
                  <a:pt x="506428" y="1130767"/>
                </a:moveTo>
                <a:cubicBezTo>
                  <a:pt x="506428" y="1071114"/>
                  <a:pt x="554787" y="1022755"/>
                  <a:pt x="614440" y="1022755"/>
                </a:cubicBezTo>
                <a:cubicBezTo>
                  <a:pt x="674093" y="1022755"/>
                  <a:pt x="722452" y="1071114"/>
                  <a:pt x="722452" y="1130767"/>
                </a:cubicBezTo>
                <a:cubicBezTo>
                  <a:pt x="722452" y="1190420"/>
                  <a:pt x="674093" y="1238779"/>
                  <a:pt x="614440" y="1238779"/>
                </a:cubicBezTo>
                <a:cubicBezTo>
                  <a:pt x="554787" y="1238779"/>
                  <a:pt x="506428" y="1190420"/>
                  <a:pt x="506428" y="1130767"/>
                </a:cubicBezTo>
                <a:close/>
                <a:moveTo>
                  <a:pt x="363052" y="2285110"/>
                </a:moveTo>
                <a:cubicBezTo>
                  <a:pt x="363053" y="2225457"/>
                  <a:pt x="411412" y="2177098"/>
                  <a:pt x="471065" y="2177098"/>
                </a:cubicBezTo>
                <a:cubicBezTo>
                  <a:pt x="530718" y="2177098"/>
                  <a:pt x="579077" y="2225457"/>
                  <a:pt x="579077" y="2285110"/>
                </a:cubicBezTo>
                <a:cubicBezTo>
                  <a:pt x="579077" y="2344763"/>
                  <a:pt x="530718" y="2393122"/>
                  <a:pt x="471065" y="2393122"/>
                </a:cubicBezTo>
                <a:cubicBezTo>
                  <a:pt x="411412" y="2393122"/>
                  <a:pt x="363053" y="2344763"/>
                  <a:pt x="363052" y="2285110"/>
                </a:cubicBezTo>
                <a:close/>
                <a:moveTo>
                  <a:pt x="0" y="4579246"/>
                </a:moveTo>
                <a:lnTo>
                  <a:pt x="0" y="9158491"/>
                </a:lnTo>
                <a:lnTo>
                  <a:pt x="1227148" y="0"/>
                </a:lnTo>
                <a:lnTo>
                  <a:pt x="613574" y="0"/>
                </a:lnTo>
                <a:close/>
              </a:path>
            </a:pathLst>
          </a:custGeom>
          <a:solidFill>
            <a:srgbClr val="2A8FB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923928" y="2768610"/>
            <a:ext cx="4235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435258"/>
                </a:solidFill>
                <a:latin typeface="微软雅黑" pitchFamily="34" charset="-122"/>
                <a:ea typeface="微软雅黑" pitchFamily="34" charset="-122"/>
              </a:rPr>
              <a:t>适用于介绍</a:t>
            </a:r>
            <a:r>
              <a:rPr lang="en-US" altLang="zh-CN" sz="2800" b="1" dirty="0" smtClean="0">
                <a:solidFill>
                  <a:srgbClr val="435258"/>
                </a:solidFill>
                <a:latin typeface="微软雅黑" pitchFamily="34" charset="-122"/>
                <a:ea typeface="微软雅黑" pitchFamily="34" charset="-122"/>
              </a:rPr>
              <a:t>5w</a:t>
            </a:r>
            <a:r>
              <a:rPr lang="zh-CN" altLang="en-US" sz="2800" b="1" dirty="0" smtClean="0">
                <a:solidFill>
                  <a:srgbClr val="435258"/>
                </a:solidFill>
                <a:latin typeface="微软雅黑" pitchFamily="34" charset="-122"/>
                <a:ea typeface="微软雅黑" pitchFamily="34" charset="-122"/>
              </a:rPr>
              <a:t>讲解</a:t>
            </a:r>
            <a:endParaRPr lang="zh-CN" altLang="en-US" sz="2800" b="1" dirty="0">
              <a:solidFill>
                <a:srgbClr val="4352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1779662"/>
            <a:ext cx="783448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 smtClean="0">
                <a:solidFill>
                  <a:srgbClr val="435258"/>
                </a:solidFill>
                <a:latin typeface="微软雅黑" pitchFamily="34" charset="-122"/>
                <a:ea typeface="微软雅黑" pitchFamily="34" charset="-122"/>
              </a:rPr>
              <a:t>时尚艺术设计</a:t>
            </a:r>
            <a:r>
              <a:rPr lang="en-US" altLang="zh-CN" sz="4400" b="1" dirty="0" smtClean="0">
                <a:solidFill>
                  <a:srgbClr val="435258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b="1" dirty="0" smtClean="0">
                <a:solidFill>
                  <a:srgbClr val="435258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800" b="1" dirty="0">
              <a:solidFill>
                <a:srgbClr val="43525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斜纹 11"/>
          <p:cNvSpPr/>
          <p:nvPr/>
        </p:nvSpPr>
        <p:spPr>
          <a:xfrm rot="16200000" flipH="1">
            <a:off x="3949100" y="-3663680"/>
            <a:ext cx="1227148" cy="9158491"/>
          </a:xfrm>
          <a:prstGeom prst="diagStripe">
            <a:avLst/>
          </a:prstGeom>
          <a:solidFill>
            <a:srgbClr val="1E678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斜纹 11"/>
          <p:cNvSpPr/>
          <p:nvPr/>
        </p:nvSpPr>
        <p:spPr>
          <a:xfrm rot="16200000" flipH="1">
            <a:off x="3949100" y="-3341150"/>
            <a:ext cx="1227148" cy="9158491"/>
          </a:xfrm>
          <a:custGeom>
            <a:avLst/>
            <a:gdLst/>
            <a:ahLst/>
            <a:cxnLst/>
            <a:rect l="l" t="t" r="r" b="b"/>
            <a:pathLst>
              <a:path w="1227148" h="9158491">
                <a:moveTo>
                  <a:pt x="867109" y="556322"/>
                </a:moveTo>
                <a:cubicBezTo>
                  <a:pt x="867109" y="496669"/>
                  <a:pt x="915468" y="448310"/>
                  <a:pt x="975121" y="448310"/>
                </a:cubicBezTo>
                <a:cubicBezTo>
                  <a:pt x="1034774" y="448310"/>
                  <a:pt x="1083133" y="496669"/>
                  <a:pt x="1083133" y="556322"/>
                </a:cubicBezTo>
                <a:cubicBezTo>
                  <a:pt x="1083133" y="615975"/>
                  <a:pt x="1034774" y="664334"/>
                  <a:pt x="975121" y="664334"/>
                </a:cubicBezTo>
                <a:cubicBezTo>
                  <a:pt x="915468" y="664334"/>
                  <a:pt x="867109" y="615975"/>
                  <a:pt x="867109" y="556322"/>
                </a:cubicBezTo>
                <a:close/>
                <a:moveTo>
                  <a:pt x="723093" y="1708847"/>
                </a:moveTo>
                <a:cubicBezTo>
                  <a:pt x="723093" y="1649194"/>
                  <a:pt x="771452" y="1600835"/>
                  <a:pt x="831105" y="1600835"/>
                </a:cubicBezTo>
                <a:cubicBezTo>
                  <a:pt x="890758" y="1600835"/>
                  <a:pt x="939117" y="1649194"/>
                  <a:pt x="939117" y="1708847"/>
                </a:cubicBezTo>
                <a:cubicBezTo>
                  <a:pt x="939117" y="1768500"/>
                  <a:pt x="890758" y="1816859"/>
                  <a:pt x="831105" y="1816859"/>
                </a:cubicBezTo>
                <a:cubicBezTo>
                  <a:pt x="771452" y="1816859"/>
                  <a:pt x="723093" y="1768500"/>
                  <a:pt x="723093" y="1708847"/>
                </a:cubicBezTo>
                <a:close/>
                <a:moveTo>
                  <a:pt x="506428" y="1130767"/>
                </a:moveTo>
                <a:cubicBezTo>
                  <a:pt x="506428" y="1071114"/>
                  <a:pt x="554787" y="1022755"/>
                  <a:pt x="614440" y="1022755"/>
                </a:cubicBezTo>
                <a:cubicBezTo>
                  <a:pt x="674093" y="1022755"/>
                  <a:pt x="722452" y="1071114"/>
                  <a:pt x="722452" y="1130767"/>
                </a:cubicBezTo>
                <a:cubicBezTo>
                  <a:pt x="722452" y="1190420"/>
                  <a:pt x="674093" y="1238779"/>
                  <a:pt x="614440" y="1238779"/>
                </a:cubicBezTo>
                <a:cubicBezTo>
                  <a:pt x="554787" y="1238779"/>
                  <a:pt x="506428" y="1190420"/>
                  <a:pt x="506428" y="1130767"/>
                </a:cubicBezTo>
                <a:close/>
                <a:moveTo>
                  <a:pt x="363052" y="2285110"/>
                </a:moveTo>
                <a:cubicBezTo>
                  <a:pt x="363053" y="2225457"/>
                  <a:pt x="411412" y="2177098"/>
                  <a:pt x="471065" y="2177098"/>
                </a:cubicBezTo>
                <a:cubicBezTo>
                  <a:pt x="530718" y="2177098"/>
                  <a:pt x="579077" y="2225457"/>
                  <a:pt x="579077" y="2285110"/>
                </a:cubicBezTo>
                <a:cubicBezTo>
                  <a:pt x="579077" y="2344763"/>
                  <a:pt x="530718" y="2393122"/>
                  <a:pt x="471065" y="2393122"/>
                </a:cubicBezTo>
                <a:cubicBezTo>
                  <a:pt x="411412" y="2393122"/>
                  <a:pt x="363053" y="2344763"/>
                  <a:pt x="363052" y="2285110"/>
                </a:cubicBezTo>
                <a:close/>
                <a:moveTo>
                  <a:pt x="0" y="4579246"/>
                </a:moveTo>
                <a:lnTo>
                  <a:pt x="0" y="9158491"/>
                </a:lnTo>
                <a:lnTo>
                  <a:pt x="1227148" y="0"/>
                </a:lnTo>
                <a:lnTo>
                  <a:pt x="613574" y="0"/>
                </a:lnTo>
                <a:close/>
              </a:path>
            </a:pathLst>
          </a:custGeom>
          <a:solidFill>
            <a:srgbClr val="E4486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斜纹 11"/>
          <p:cNvSpPr/>
          <p:nvPr/>
        </p:nvSpPr>
        <p:spPr>
          <a:xfrm rot="16200000" flipV="1">
            <a:off x="3949099" y="-356107"/>
            <a:ext cx="1227148" cy="9158491"/>
          </a:xfrm>
          <a:prstGeom prst="diagStripe">
            <a:avLst/>
          </a:prstGeom>
          <a:solidFill>
            <a:srgbClr val="1E678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斜纹 11"/>
          <p:cNvSpPr/>
          <p:nvPr/>
        </p:nvSpPr>
        <p:spPr>
          <a:xfrm rot="16200000" flipV="1">
            <a:off x="3949099" y="-662895"/>
            <a:ext cx="1227148" cy="9158491"/>
          </a:xfrm>
          <a:custGeom>
            <a:avLst/>
            <a:gdLst/>
            <a:ahLst/>
            <a:cxnLst/>
            <a:rect l="l" t="t" r="r" b="b"/>
            <a:pathLst>
              <a:path w="1227148" h="9158491">
                <a:moveTo>
                  <a:pt x="867109" y="556322"/>
                </a:moveTo>
                <a:cubicBezTo>
                  <a:pt x="867109" y="496669"/>
                  <a:pt x="915468" y="448310"/>
                  <a:pt x="975121" y="448310"/>
                </a:cubicBezTo>
                <a:cubicBezTo>
                  <a:pt x="1034774" y="448310"/>
                  <a:pt x="1083133" y="496669"/>
                  <a:pt x="1083133" y="556322"/>
                </a:cubicBezTo>
                <a:cubicBezTo>
                  <a:pt x="1083133" y="615975"/>
                  <a:pt x="1034774" y="664334"/>
                  <a:pt x="975121" y="664334"/>
                </a:cubicBezTo>
                <a:cubicBezTo>
                  <a:pt x="915468" y="664334"/>
                  <a:pt x="867109" y="615975"/>
                  <a:pt x="867109" y="556322"/>
                </a:cubicBezTo>
                <a:close/>
                <a:moveTo>
                  <a:pt x="723093" y="1708847"/>
                </a:moveTo>
                <a:cubicBezTo>
                  <a:pt x="723093" y="1649194"/>
                  <a:pt x="771452" y="1600835"/>
                  <a:pt x="831105" y="1600835"/>
                </a:cubicBezTo>
                <a:cubicBezTo>
                  <a:pt x="890758" y="1600835"/>
                  <a:pt x="939117" y="1649194"/>
                  <a:pt x="939117" y="1708847"/>
                </a:cubicBezTo>
                <a:cubicBezTo>
                  <a:pt x="939117" y="1768500"/>
                  <a:pt x="890758" y="1816859"/>
                  <a:pt x="831105" y="1816859"/>
                </a:cubicBezTo>
                <a:cubicBezTo>
                  <a:pt x="771452" y="1816859"/>
                  <a:pt x="723093" y="1768500"/>
                  <a:pt x="723093" y="1708847"/>
                </a:cubicBezTo>
                <a:close/>
                <a:moveTo>
                  <a:pt x="506428" y="1130767"/>
                </a:moveTo>
                <a:cubicBezTo>
                  <a:pt x="506428" y="1071114"/>
                  <a:pt x="554787" y="1022755"/>
                  <a:pt x="614440" y="1022755"/>
                </a:cubicBezTo>
                <a:cubicBezTo>
                  <a:pt x="674093" y="1022755"/>
                  <a:pt x="722452" y="1071114"/>
                  <a:pt x="722452" y="1130767"/>
                </a:cubicBezTo>
                <a:cubicBezTo>
                  <a:pt x="722452" y="1190420"/>
                  <a:pt x="674093" y="1238779"/>
                  <a:pt x="614440" y="1238779"/>
                </a:cubicBezTo>
                <a:cubicBezTo>
                  <a:pt x="554787" y="1238779"/>
                  <a:pt x="506428" y="1190420"/>
                  <a:pt x="506428" y="1130767"/>
                </a:cubicBezTo>
                <a:close/>
                <a:moveTo>
                  <a:pt x="363052" y="2285110"/>
                </a:moveTo>
                <a:cubicBezTo>
                  <a:pt x="363053" y="2225457"/>
                  <a:pt x="411412" y="2177098"/>
                  <a:pt x="471065" y="2177098"/>
                </a:cubicBezTo>
                <a:cubicBezTo>
                  <a:pt x="530718" y="2177098"/>
                  <a:pt x="579077" y="2225457"/>
                  <a:pt x="579077" y="2285110"/>
                </a:cubicBezTo>
                <a:cubicBezTo>
                  <a:pt x="579077" y="2344763"/>
                  <a:pt x="530718" y="2393122"/>
                  <a:pt x="471065" y="2393122"/>
                </a:cubicBezTo>
                <a:cubicBezTo>
                  <a:pt x="411412" y="2393122"/>
                  <a:pt x="363053" y="2344763"/>
                  <a:pt x="363052" y="2285110"/>
                </a:cubicBezTo>
                <a:close/>
                <a:moveTo>
                  <a:pt x="0" y="4579246"/>
                </a:moveTo>
                <a:lnTo>
                  <a:pt x="0" y="9158491"/>
                </a:lnTo>
                <a:lnTo>
                  <a:pt x="1227148" y="0"/>
                </a:lnTo>
                <a:lnTo>
                  <a:pt x="613574" y="0"/>
                </a:lnTo>
                <a:close/>
              </a:path>
            </a:pathLst>
          </a:custGeom>
          <a:solidFill>
            <a:srgbClr val="E4486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56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2" grpId="0" animBg="1"/>
      <p:bldP spid="5" grpId="0"/>
      <p:bldP spid="3" grpId="0"/>
      <p:bldP spid="21" grpId="0" animBg="1"/>
      <p:bldP spid="12" grpId="0" animBg="1"/>
      <p:bldP spid="24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" name="直接连接符 87"/>
          <p:cNvCxnSpPr/>
          <p:nvPr/>
        </p:nvCxnSpPr>
        <p:spPr>
          <a:xfrm>
            <a:off x="4211960" y="5577743"/>
            <a:ext cx="461318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4211960" y="5634675"/>
            <a:ext cx="4597233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Copyright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©  Fashion Brand. All rights reserved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 rot="662857">
            <a:off x="2753587" y="-21503"/>
            <a:ext cx="1292492" cy="5195761"/>
            <a:chOff x="3329251" y="-21503"/>
            <a:chExt cx="1292492" cy="5195761"/>
          </a:xfrm>
        </p:grpSpPr>
        <p:grpSp>
          <p:nvGrpSpPr>
            <p:cNvPr id="9" name="组合 8"/>
            <p:cNvGrpSpPr/>
            <p:nvPr/>
          </p:nvGrpSpPr>
          <p:grpSpPr>
            <a:xfrm>
              <a:off x="3329251" y="-21503"/>
              <a:ext cx="1292492" cy="5195761"/>
              <a:chOff x="3329251" y="-20538"/>
              <a:chExt cx="1292492" cy="5195761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3394595" y="-20467"/>
                <a:ext cx="1227148" cy="5195690"/>
              </a:xfrm>
              <a:prstGeom prst="foldedCorner">
                <a:avLst>
                  <a:gd name="adj" fmla="val 48160"/>
                </a:avLst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3329251" y="-20538"/>
                <a:ext cx="1227148" cy="5142958"/>
              </a:xfrm>
              <a:custGeom>
                <a:avLst/>
                <a:gdLst/>
                <a:ahLst/>
                <a:cxnLst/>
                <a:rect l="l" t="t" r="r" b="b"/>
                <a:pathLst>
                  <a:path w="1227148" h="5142958">
                    <a:moveTo>
                      <a:pt x="234637" y="4752528"/>
                    </a:moveTo>
                    <a:cubicBezTo>
                      <a:pt x="194868" y="4752528"/>
                      <a:pt x="162629" y="4784767"/>
                      <a:pt x="162629" y="4824536"/>
                    </a:cubicBezTo>
                    <a:cubicBezTo>
                      <a:pt x="162629" y="4864305"/>
                      <a:pt x="194868" y="4896544"/>
                      <a:pt x="234637" y="4896544"/>
                    </a:cubicBezTo>
                    <a:cubicBezTo>
                      <a:pt x="274406" y="4896544"/>
                      <a:pt x="306645" y="4864305"/>
                      <a:pt x="306645" y="4824536"/>
                    </a:cubicBezTo>
                    <a:cubicBezTo>
                      <a:pt x="306645" y="4784767"/>
                      <a:pt x="274406" y="4752528"/>
                      <a:pt x="234637" y="4752528"/>
                    </a:cubicBezTo>
                    <a:close/>
                    <a:moveTo>
                      <a:pt x="494346" y="4464972"/>
                    </a:moveTo>
                    <a:cubicBezTo>
                      <a:pt x="444915" y="4464972"/>
                      <a:pt x="404843" y="4505044"/>
                      <a:pt x="404843" y="4554475"/>
                    </a:cubicBezTo>
                    <a:cubicBezTo>
                      <a:pt x="404843" y="4603906"/>
                      <a:pt x="444915" y="4643978"/>
                      <a:pt x="494346" y="4643978"/>
                    </a:cubicBezTo>
                    <a:cubicBezTo>
                      <a:pt x="543777" y="4643978"/>
                      <a:pt x="583849" y="4603906"/>
                      <a:pt x="583849" y="4554475"/>
                    </a:cubicBezTo>
                    <a:cubicBezTo>
                      <a:pt x="583849" y="4505044"/>
                      <a:pt x="543777" y="4464972"/>
                      <a:pt x="494346" y="4464972"/>
                    </a:cubicBezTo>
                    <a:close/>
                    <a:moveTo>
                      <a:pt x="727864" y="3888432"/>
                    </a:moveTo>
                    <a:cubicBezTo>
                      <a:pt x="648326" y="3888432"/>
                      <a:pt x="583848" y="3952910"/>
                      <a:pt x="583848" y="4032448"/>
                    </a:cubicBezTo>
                    <a:cubicBezTo>
                      <a:pt x="583848" y="4111986"/>
                      <a:pt x="648326" y="4176464"/>
                      <a:pt x="727864" y="4176464"/>
                    </a:cubicBezTo>
                    <a:cubicBezTo>
                      <a:pt x="807402" y="4176464"/>
                      <a:pt x="871880" y="4111986"/>
                      <a:pt x="871880" y="4032448"/>
                    </a:cubicBezTo>
                    <a:cubicBezTo>
                      <a:pt x="871880" y="3952910"/>
                      <a:pt x="807402" y="3888432"/>
                      <a:pt x="727864" y="3888432"/>
                    </a:cubicBezTo>
                    <a:close/>
                    <a:moveTo>
                      <a:pt x="0" y="0"/>
                    </a:moveTo>
                    <a:lnTo>
                      <a:pt x="1227148" y="0"/>
                    </a:lnTo>
                    <a:lnTo>
                      <a:pt x="1227148" y="4574543"/>
                    </a:lnTo>
                    <a:lnTo>
                      <a:pt x="658733" y="5142958"/>
                    </a:lnTo>
                    <a:lnTo>
                      <a:pt x="0" y="5142958"/>
                    </a:lnTo>
                    <a:close/>
                  </a:path>
                </a:pathLst>
              </a:custGeom>
              <a:solidFill>
                <a:srgbClr val="4352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3333284" y="32948"/>
              <a:ext cx="12805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sz="2400" dirty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Part</a:t>
              </a:r>
              <a:r>
                <a:rPr lang="en-US" altLang="zh-CN" dirty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Broadway" pitchFamily="82" charset="0"/>
                <a:ea typeface="宋体" pitchFamily="2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809572" y="642163"/>
              <a:ext cx="738664" cy="32977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tabLst>
                  <a:tab pos="1162050" algn="l"/>
                </a:tabLst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请输入文本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72008" y="214833"/>
            <a:ext cx="2627784" cy="826197"/>
          </a:xfrm>
          <a:prstGeom prst="rect">
            <a:avLst/>
          </a:prstGeom>
        </p:spPr>
        <p:txBody>
          <a:bodyPr wrap="square">
            <a:prstTxWarp prst="textInflate">
              <a:avLst/>
            </a:prstTxWarp>
            <a:spAutoFit/>
          </a:bodyPr>
          <a:lstStyle/>
          <a:p>
            <a:pPr lvl="0"/>
            <a:r>
              <a:rPr lang="en-US" altLang="zh-CN" sz="5400" dirty="0" smtClean="0">
                <a:solidFill>
                  <a:srgbClr val="1E67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logo</a:t>
            </a:r>
            <a:endParaRPr lang="zh-CN" altLang="en-US" sz="4400" dirty="0">
              <a:solidFill>
                <a:srgbClr val="1E678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 rot="634383">
            <a:off x="4352380" y="-21503"/>
            <a:ext cx="1303649" cy="5195761"/>
            <a:chOff x="4751346" y="-21503"/>
            <a:chExt cx="1303649" cy="5195761"/>
          </a:xfrm>
        </p:grpSpPr>
        <p:grpSp>
          <p:nvGrpSpPr>
            <p:cNvPr id="95" name="组合 94"/>
            <p:cNvGrpSpPr/>
            <p:nvPr/>
          </p:nvGrpSpPr>
          <p:grpSpPr>
            <a:xfrm>
              <a:off x="4762503" y="-21503"/>
              <a:ext cx="1292492" cy="5195761"/>
              <a:chOff x="3329251" y="-20538"/>
              <a:chExt cx="1292492" cy="5195761"/>
            </a:xfrm>
          </p:grpSpPr>
          <p:sp>
            <p:nvSpPr>
              <p:cNvPr id="96" name="圆角矩形 64"/>
              <p:cNvSpPr/>
              <p:nvPr/>
            </p:nvSpPr>
            <p:spPr>
              <a:xfrm>
                <a:off x="3394595" y="-20467"/>
                <a:ext cx="1227148" cy="5195690"/>
              </a:xfrm>
              <a:prstGeom prst="foldedCorner">
                <a:avLst>
                  <a:gd name="adj" fmla="val 48160"/>
                </a:avLst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圆角矩形 65"/>
              <p:cNvSpPr/>
              <p:nvPr/>
            </p:nvSpPr>
            <p:spPr>
              <a:xfrm>
                <a:off x="3329251" y="-20538"/>
                <a:ext cx="1227148" cy="5142958"/>
              </a:xfrm>
              <a:custGeom>
                <a:avLst/>
                <a:gdLst/>
                <a:ahLst/>
                <a:cxnLst/>
                <a:rect l="l" t="t" r="r" b="b"/>
                <a:pathLst>
                  <a:path w="1227148" h="5142958">
                    <a:moveTo>
                      <a:pt x="234637" y="4752528"/>
                    </a:moveTo>
                    <a:cubicBezTo>
                      <a:pt x="194868" y="4752528"/>
                      <a:pt x="162629" y="4784767"/>
                      <a:pt x="162629" y="4824536"/>
                    </a:cubicBezTo>
                    <a:cubicBezTo>
                      <a:pt x="162629" y="4864305"/>
                      <a:pt x="194868" y="4896544"/>
                      <a:pt x="234637" y="4896544"/>
                    </a:cubicBezTo>
                    <a:cubicBezTo>
                      <a:pt x="274406" y="4896544"/>
                      <a:pt x="306645" y="4864305"/>
                      <a:pt x="306645" y="4824536"/>
                    </a:cubicBezTo>
                    <a:cubicBezTo>
                      <a:pt x="306645" y="4784767"/>
                      <a:pt x="274406" y="4752528"/>
                      <a:pt x="234637" y="4752528"/>
                    </a:cubicBezTo>
                    <a:close/>
                    <a:moveTo>
                      <a:pt x="494346" y="4464972"/>
                    </a:moveTo>
                    <a:cubicBezTo>
                      <a:pt x="444915" y="4464972"/>
                      <a:pt x="404843" y="4505044"/>
                      <a:pt x="404843" y="4554475"/>
                    </a:cubicBezTo>
                    <a:cubicBezTo>
                      <a:pt x="404843" y="4603906"/>
                      <a:pt x="444915" y="4643978"/>
                      <a:pt x="494346" y="4643978"/>
                    </a:cubicBezTo>
                    <a:cubicBezTo>
                      <a:pt x="543777" y="4643978"/>
                      <a:pt x="583849" y="4603906"/>
                      <a:pt x="583849" y="4554475"/>
                    </a:cubicBezTo>
                    <a:cubicBezTo>
                      <a:pt x="583849" y="4505044"/>
                      <a:pt x="543777" y="4464972"/>
                      <a:pt x="494346" y="4464972"/>
                    </a:cubicBezTo>
                    <a:close/>
                    <a:moveTo>
                      <a:pt x="727864" y="3888432"/>
                    </a:moveTo>
                    <a:cubicBezTo>
                      <a:pt x="648326" y="3888432"/>
                      <a:pt x="583848" y="3952910"/>
                      <a:pt x="583848" y="4032448"/>
                    </a:cubicBezTo>
                    <a:cubicBezTo>
                      <a:pt x="583848" y="4111986"/>
                      <a:pt x="648326" y="4176464"/>
                      <a:pt x="727864" y="4176464"/>
                    </a:cubicBezTo>
                    <a:cubicBezTo>
                      <a:pt x="807402" y="4176464"/>
                      <a:pt x="871880" y="4111986"/>
                      <a:pt x="871880" y="4032448"/>
                    </a:cubicBezTo>
                    <a:cubicBezTo>
                      <a:pt x="871880" y="3952910"/>
                      <a:pt x="807402" y="3888432"/>
                      <a:pt x="727864" y="3888432"/>
                    </a:cubicBezTo>
                    <a:close/>
                    <a:moveTo>
                      <a:pt x="0" y="0"/>
                    </a:moveTo>
                    <a:lnTo>
                      <a:pt x="1227148" y="0"/>
                    </a:lnTo>
                    <a:lnTo>
                      <a:pt x="1227148" y="4574543"/>
                    </a:lnTo>
                    <a:lnTo>
                      <a:pt x="658733" y="5142958"/>
                    </a:lnTo>
                    <a:lnTo>
                      <a:pt x="0" y="5142958"/>
                    </a:lnTo>
                    <a:close/>
                  </a:path>
                </a:pathLst>
              </a:custGeom>
              <a:solidFill>
                <a:srgbClr val="1E67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5230196" y="642163"/>
              <a:ext cx="738664" cy="32977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请输入文本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751346" y="32948"/>
              <a:ext cx="12805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sz="2400" dirty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Part</a:t>
              </a:r>
              <a:r>
                <a:rPr lang="en-US" altLang="zh-CN" dirty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Broadway" pitchFamily="82" charset="0"/>
                <a:ea typeface="宋体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rot="604782">
            <a:off x="7587469" y="-21503"/>
            <a:ext cx="1334031" cy="5195761"/>
            <a:chOff x="7587469" y="-21503"/>
            <a:chExt cx="1334031" cy="5195761"/>
          </a:xfrm>
        </p:grpSpPr>
        <p:grpSp>
          <p:nvGrpSpPr>
            <p:cNvPr id="63" name="组合 62"/>
            <p:cNvGrpSpPr/>
            <p:nvPr/>
          </p:nvGrpSpPr>
          <p:grpSpPr>
            <a:xfrm>
              <a:off x="7629008" y="-21503"/>
              <a:ext cx="1292492" cy="5195761"/>
              <a:chOff x="3329251" y="-20538"/>
              <a:chExt cx="1292492" cy="5195761"/>
            </a:xfrm>
          </p:grpSpPr>
          <p:sp>
            <p:nvSpPr>
              <p:cNvPr id="93" name="圆角矩形 64"/>
              <p:cNvSpPr/>
              <p:nvPr/>
            </p:nvSpPr>
            <p:spPr>
              <a:xfrm>
                <a:off x="3394595" y="-20467"/>
                <a:ext cx="1227148" cy="5195690"/>
              </a:xfrm>
              <a:prstGeom prst="foldedCorner">
                <a:avLst>
                  <a:gd name="adj" fmla="val 48160"/>
                </a:avLst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65"/>
              <p:cNvSpPr/>
              <p:nvPr/>
            </p:nvSpPr>
            <p:spPr>
              <a:xfrm>
                <a:off x="3329251" y="-20538"/>
                <a:ext cx="1227148" cy="5142958"/>
              </a:xfrm>
              <a:custGeom>
                <a:avLst/>
                <a:gdLst/>
                <a:ahLst/>
                <a:cxnLst/>
                <a:rect l="l" t="t" r="r" b="b"/>
                <a:pathLst>
                  <a:path w="1227148" h="5142958">
                    <a:moveTo>
                      <a:pt x="234637" y="4752528"/>
                    </a:moveTo>
                    <a:cubicBezTo>
                      <a:pt x="194868" y="4752528"/>
                      <a:pt x="162629" y="4784767"/>
                      <a:pt x="162629" y="4824536"/>
                    </a:cubicBezTo>
                    <a:cubicBezTo>
                      <a:pt x="162629" y="4864305"/>
                      <a:pt x="194868" y="4896544"/>
                      <a:pt x="234637" y="4896544"/>
                    </a:cubicBezTo>
                    <a:cubicBezTo>
                      <a:pt x="274406" y="4896544"/>
                      <a:pt x="306645" y="4864305"/>
                      <a:pt x="306645" y="4824536"/>
                    </a:cubicBezTo>
                    <a:cubicBezTo>
                      <a:pt x="306645" y="4784767"/>
                      <a:pt x="274406" y="4752528"/>
                      <a:pt x="234637" y="4752528"/>
                    </a:cubicBezTo>
                    <a:close/>
                    <a:moveTo>
                      <a:pt x="494346" y="4464972"/>
                    </a:moveTo>
                    <a:cubicBezTo>
                      <a:pt x="444915" y="4464972"/>
                      <a:pt x="404843" y="4505044"/>
                      <a:pt x="404843" y="4554475"/>
                    </a:cubicBezTo>
                    <a:cubicBezTo>
                      <a:pt x="404843" y="4603906"/>
                      <a:pt x="444915" y="4643978"/>
                      <a:pt x="494346" y="4643978"/>
                    </a:cubicBezTo>
                    <a:cubicBezTo>
                      <a:pt x="543777" y="4643978"/>
                      <a:pt x="583849" y="4603906"/>
                      <a:pt x="583849" y="4554475"/>
                    </a:cubicBezTo>
                    <a:cubicBezTo>
                      <a:pt x="583849" y="4505044"/>
                      <a:pt x="543777" y="4464972"/>
                      <a:pt x="494346" y="4464972"/>
                    </a:cubicBezTo>
                    <a:close/>
                    <a:moveTo>
                      <a:pt x="727864" y="3888432"/>
                    </a:moveTo>
                    <a:cubicBezTo>
                      <a:pt x="648326" y="3888432"/>
                      <a:pt x="583848" y="3952910"/>
                      <a:pt x="583848" y="4032448"/>
                    </a:cubicBezTo>
                    <a:cubicBezTo>
                      <a:pt x="583848" y="4111986"/>
                      <a:pt x="648326" y="4176464"/>
                      <a:pt x="727864" y="4176464"/>
                    </a:cubicBezTo>
                    <a:cubicBezTo>
                      <a:pt x="807402" y="4176464"/>
                      <a:pt x="871880" y="4111986"/>
                      <a:pt x="871880" y="4032448"/>
                    </a:cubicBezTo>
                    <a:cubicBezTo>
                      <a:pt x="871880" y="3952910"/>
                      <a:pt x="807402" y="3888432"/>
                      <a:pt x="727864" y="3888432"/>
                    </a:cubicBezTo>
                    <a:close/>
                    <a:moveTo>
                      <a:pt x="0" y="0"/>
                    </a:moveTo>
                    <a:lnTo>
                      <a:pt x="1227148" y="0"/>
                    </a:lnTo>
                    <a:lnTo>
                      <a:pt x="1227148" y="4574543"/>
                    </a:lnTo>
                    <a:lnTo>
                      <a:pt x="658733" y="5142958"/>
                    </a:lnTo>
                    <a:lnTo>
                      <a:pt x="0" y="5142958"/>
                    </a:lnTo>
                    <a:close/>
                  </a:path>
                </a:pathLst>
              </a:custGeom>
              <a:solidFill>
                <a:srgbClr val="E448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8129348" y="642163"/>
              <a:ext cx="738664" cy="32977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请输入文本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587469" y="32948"/>
              <a:ext cx="12805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sz="2400" dirty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Part</a:t>
              </a:r>
              <a:r>
                <a:rPr lang="en-US" altLang="zh-CN" dirty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latin typeface="Broadway" pitchFamily="82" charset="0"/>
                <a:ea typeface="宋体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616756">
            <a:off x="5962330" y="-21503"/>
            <a:ext cx="1318839" cy="5195761"/>
            <a:chOff x="6169408" y="-21503"/>
            <a:chExt cx="1318839" cy="5195761"/>
          </a:xfrm>
        </p:grpSpPr>
        <p:grpSp>
          <p:nvGrpSpPr>
            <p:cNvPr id="98" name="组合 97"/>
            <p:cNvGrpSpPr/>
            <p:nvPr/>
          </p:nvGrpSpPr>
          <p:grpSpPr>
            <a:xfrm>
              <a:off x="6195755" y="-21503"/>
              <a:ext cx="1292492" cy="5195761"/>
              <a:chOff x="3329251" y="-20538"/>
              <a:chExt cx="1292492" cy="5195761"/>
            </a:xfrm>
          </p:grpSpPr>
          <p:sp>
            <p:nvSpPr>
              <p:cNvPr id="99" name="圆角矩形 64"/>
              <p:cNvSpPr/>
              <p:nvPr/>
            </p:nvSpPr>
            <p:spPr>
              <a:xfrm>
                <a:off x="3394595" y="-20467"/>
                <a:ext cx="1227148" cy="5195690"/>
              </a:xfrm>
              <a:prstGeom prst="foldedCorner">
                <a:avLst>
                  <a:gd name="adj" fmla="val 48160"/>
                </a:avLst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圆角矩形 65"/>
              <p:cNvSpPr/>
              <p:nvPr/>
            </p:nvSpPr>
            <p:spPr>
              <a:xfrm>
                <a:off x="3329251" y="-20538"/>
                <a:ext cx="1227148" cy="5142958"/>
              </a:xfrm>
              <a:custGeom>
                <a:avLst/>
                <a:gdLst/>
                <a:ahLst/>
                <a:cxnLst/>
                <a:rect l="l" t="t" r="r" b="b"/>
                <a:pathLst>
                  <a:path w="1227148" h="5142958">
                    <a:moveTo>
                      <a:pt x="234637" y="4752528"/>
                    </a:moveTo>
                    <a:cubicBezTo>
                      <a:pt x="194868" y="4752528"/>
                      <a:pt x="162629" y="4784767"/>
                      <a:pt x="162629" y="4824536"/>
                    </a:cubicBezTo>
                    <a:cubicBezTo>
                      <a:pt x="162629" y="4864305"/>
                      <a:pt x="194868" y="4896544"/>
                      <a:pt x="234637" y="4896544"/>
                    </a:cubicBezTo>
                    <a:cubicBezTo>
                      <a:pt x="274406" y="4896544"/>
                      <a:pt x="306645" y="4864305"/>
                      <a:pt x="306645" y="4824536"/>
                    </a:cubicBezTo>
                    <a:cubicBezTo>
                      <a:pt x="306645" y="4784767"/>
                      <a:pt x="274406" y="4752528"/>
                      <a:pt x="234637" y="4752528"/>
                    </a:cubicBezTo>
                    <a:close/>
                    <a:moveTo>
                      <a:pt x="494346" y="4464972"/>
                    </a:moveTo>
                    <a:cubicBezTo>
                      <a:pt x="444915" y="4464972"/>
                      <a:pt x="404843" y="4505044"/>
                      <a:pt x="404843" y="4554475"/>
                    </a:cubicBezTo>
                    <a:cubicBezTo>
                      <a:pt x="404843" y="4603906"/>
                      <a:pt x="444915" y="4643978"/>
                      <a:pt x="494346" y="4643978"/>
                    </a:cubicBezTo>
                    <a:cubicBezTo>
                      <a:pt x="543777" y="4643978"/>
                      <a:pt x="583849" y="4603906"/>
                      <a:pt x="583849" y="4554475"/>
                    </a:cubicBezTo>
                    <a:cubicBezTo>
                      <a:pt x="583849" y="4505044"/>
                      <a:pt x="543777" y="4464972"/>
                      <a:pt x="494346" y="4464972"/>
                    </a:cubicBezTo>
                    <a:close/>
                    <a:moveTo>
                      <a:pt x="727864" y="3888432"/>
                    </a:moveTo>
                    <a:cubicBezTo>
                      <a:pt x="648326" y="3888432"/>
                      <a:pt x="583848" y="3952910"/>
                      <a:pt x="583848" y="4032448"/>
                    </a:cubicBezTo>
                    <a:cubicBezTo>
                      <a:pt x="583848" y="4111986"/>
                      <a:pt x="648326" y="4176464"/>
                      <a:pt x="727864" y="4176464"/>
                    </a:cubicBezTo>
                    <a:cubicBezTo>
                      <a:pt x="807402" y="4176464"/>
                      <a:pt x="871880" y="4111986"/>
                      <a:pt x="871880" y="4032448"/>
                    </a:cubicBezTo>
                    <a:cubicBezTo>
                      <a:pt x="871880" y="3952910"/>
                      <a:pt x="807402" y="3888432"/>
                      <a:pt x="727864" y="3888432"/>
                    </a:cubicBezTo>
                    <a:close/>
                    <a:moveTo>
                      <a:pt x="0" y="0"/>
                    </a:moveTo>
                    <a:lnTo>
                      <a:pt x="1227148" y="0"/>
                    </a:lnTo>
                    <a:lnTo>
                      <a:pt x="1227148" y="4574543"/>
                    </a:lnTo>
                    <a:lnTo>
                      <a:pt x="658733" y="5142958"/>
                    </a:lnTo>
                    <a:lnTo>
                      <a:pt x="0" y="5142958"/>
                    </a:lnTo>
                    <a:close/>
                  </a:path>
                </a:pathLst>
              </a:custGeom>
              <a:solidFill>
                <a:srgbClr val="2A8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6662906" y="642163"/>
              <a:ext cx="738664" cy="32977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请输入文本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169408" y="32948"/>
              <a:ext cx="12805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sz="2400" dirty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Part</a:t>
              </a:r>
              <a:r>
                <a:rPr lang="en-US" altLang="zh-CN" dirty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Broadway" pitchFamily="82" charset="0"/>
                  <a:cs typeface="Arial" pitchFamily="34" charset="0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Broadway" pitchFamily="82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164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67744" y="2571750"/>
            <a:ext cx="158417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3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3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3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3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3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3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表格下载：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www.1ppt.com/biaoge/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300" dirty="0">
              <a:solidFill>
                <a:srgbClr val="EEECE1">
                  <a:lumMod val="25000"/>
                </a:srgbClr>
              </a:solidFill>
            </a:endParaRPr>
          </a:p>
        </p:txBody>
      </p:sp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134358083"/>
              </p:ext>
            </p:extLst>
          </p:nvPr>
        </p:nvGraphicFramePr>
        <p:xfrm>
          <a:off x="5004048" y="699542"/>
          <a:ext cx="3798199" cy="4276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2393644487"/>
              </p:ext>
            </p:extLst>
          </p:nvPr>
        </p:nvGraphicFramePr>
        <p:xfrm>
          <a:off x="1115616" y="868060"/>
          <a:ext cx="4716016" cy="3939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</p:spTree>
    <p:extLst>
      <p:ext uri="{BB962C8B-B14F-4D97-AF65-F5344CB8AC3E}">
        <p14:creationId xmlns:p14="http://schemas.microsoft.com/office/powerpoint/2010/main" val="405808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519691745"/>
              </p:ext>
            </p:extLst>
          </p:nvPr>
        </p:nvGraphicFramePr>
        <p:xfrm>
          <a:off x="1835696" y="33950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1"/>
          <p:cNvSpPr txBox="1"/>
          <p:nvPr/>
        </p:nvSpPr>
        <p:spPr>
          <a:xfrm>
            <a:off x="6899920" y="1435398"/>
            <a:ext cx="504056" cy="1872208"/>
          </a:xfrm>
          <a:prstGeom prst="rect">
            <a:avLst/>
          </a:prstGeom>
        </p:spPr>
        <p:txBody>
          <a:bodyPr vert="eaVert"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 algn="ctr" rtl="0"/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3525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请输入文本</a:t>
            </a: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rgbClr val="435258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411760" y="1615418"/>
            <a:ext cx="504056" cy="1512168"/>
          </a:xfrm>
          <a:prstGeom prst="rect">
            <a:avLst/>
          </a:prstGeom>
        </p:spPr>
        <p:txBody>
          <a:bodyPr vert="eaVert"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 algn="ctr" rtl="0"/>
            <a:r>
              <a:rPr lang="zh-CN" altLang="en-US" sz="2000" b="1" dirty="0">
                <a:solidFill>
                  <a:srgbClr val="435258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000" b="1" dirty="0" smtClean="0">
                <a:solidFill>
                  <a:srgbClr val="435258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rgbClr val="435258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algn="ctr"/>
            <a:endParaRPr lang="zh-CN" altLang="en-US" sz="1100" dirty="0">
              <a:solidFill>
                <a:srgbClr val="43525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2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12369" y="915566"/>
            <a:ext cx="3312368" cy="331236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921721" y="1324918"/>
            <a:ext cx="2493665" cy="2493665"/>
          </a:xfrm>
          <a:prstGeom prst="ellipse">
            <a:avLst/>
          </a:prstGeom>
          <a:solidFill>
            <a:srgbClr val="1E678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458505" y="1861702"/>
            <a:ext cx="1420096" cy="1420096"/>
          </a:xfrm>
          <a:prstGeom prst="ellipse">
            <a:avLst/>
          </a:prstGeom>
          <a:solidFill>
            <a:srgbClr val="43525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70589" y="2373786"/>
            <a:ext cx="395928" cy="395928"/>
          </a:xfrm>
          <a:prstGeom prst="ellipse">
            <a:avLst/>
          </a:prstGeom>
          <a:solidFill>
            <a:srgbClr val="E4486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>
            <a:stCxn id="2" idx="5"/>
          </p:cNvCxnSpPr>
          <p:nvPr/>
        </p:nvCxnSpPr>
        <p:spPr>
          <a:xfrm>
            <a:off x="5670633" y="3073830"/>
            <a:ext cx="1154104" cy="1154104"/>
          </a:xfrm>
          <a:prstGeom prst="line">
            <a:avLst/>
          </a:prstGeom>
          <a:ln w="19050">
            <a:solidFill>
              <a:srgbClr val="4352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6" idx="7"/>
          </p:cNvCxnSpPr>
          <p:nvPr/>
        </p:nvCxnSpPr>
        <p:spPr>
          <a:xfrm flipH="1">
            <a:off x="5308535" y="915566"/>
            <a:ext cx="1515879" cy="1516202"/>
          </a:xfrm>
          <a:prstGeom prst="line">
            <a:avLst/>
          </a:prstGeom>
          <a:ln w="19050">
            <a:solidFill>
              <a:srgbClr val="E44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568103" y="915566"/>
            <a:ext cx="1944267" cy="0"/>
          </a:xfrm>
          <a:prstGeom prst="line">
            <a:avLst/>
          </a:prstGeom>
          <a:ln w="19050">
            <a:solidFill>
              <a:srgbClr val="2A8F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547639" y="4218543"/>
            <a:ext cx="1964731" cy="9391"/>
          </a:xfrm>
          <a:prstGeom prst="line">
            <a:avLst/>
          </a:prstGeom>
          <a:ln w="19050">
            <a:solidFill>
              <a:srgbClr val="1E6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6824739" y="915566"/>
            <a:ext cx="2159915" cy="0"/>
          </a:xfrm>
          <a:prstGeom prst="line">
            <a:avLst/>
          </a:prstGeom>
          <a:ln w="19050">
            <a:solidFill>
              <a:srgbClr val="E44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6824738" y="4218543"/>
            <a:ext cx="2159916" cy="9391"/>
          </a:xfrm>
          <a:prstGeom prst="line">
            <a:avLst/>
          </a:prstGeom>
          <a:ln w="19050">
            <a:solidFill>
              <a:srgbClr val="4352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3" idx="3"/>
          </p:cNvCxnSpPr>
          <p:nvPr/>
        </p:nvCxnSpPr>
        <p:spPr>
          <a:xfrm flipH="1">
            <a:off x="3512046" y="3453394"/>
            <a:ext cx="774864" cy="774540"/>
          </a:xfrm>
          <a:prstGeom prst="line">
            <a:avLst/>
          </a:prstGeom>
          <a:ln w="19050">
            <a:solidFill>
              <a:srgbClr val="1E6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4" idx="1"/>
          </p:cNvCxnSpPr>
          <p:nvPr/>
        </p:nvCxnSpPr>
        <p:spPr>
          <a:xfrm>
            <a:off x="3512046" y="915566"/>
            <a:ext cx="485408" cy="485085"/>
          </a:xfrm>
          <a:prstGeom prst="line">
            <a:avLst/>
          </a:prstGeom>
          <a:ln w="19050">
            <a:solidFill>
              <a:srgbClr val="2A8F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768243" y="97828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44860"/>
                </a:solidFill>
                <a:latin typeface="微软雅黑" pitchFamily="34" charset="-122"/>
                <a:ea typeface="微软雅黑" pitchFamily="34" charset="-122"/>
              </a:rPr>
              <a:t>请输入文本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803820" y="382602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35258"/>
                </a:solidFill>
                <a:latin typeface="微软雅黑" pitchFamily="34" charset="-122"/>
                <a:ea typeface="微软雅黑" pitchFamily="34" charset="-122"/>
              </a:rPr>
              <a:t>请输入文本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59632" y="3795886"/>
            <a:ext cx="2520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E6787"/>
                </a:solidFill>
                <a:latin typeface="微软雅黑" pitchFamily="34" charset="-122"/>
                <a:ea typeface="微软雅黑" pitchFamily="34" charset="-122"/>
              </a:rPr>
              <a:t>请输入文本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367643" y="97828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2A8FBD"/>
                </a:solidFill>
                <a:latin typeface="微软雅黑" pitchFamily="34" charset="-122"/>
                <a:ea typeface="微软雅黑" pitchFamily="34" charset="-122"/>
              </a:rPr>
              <a:t>请输入文本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259632" y="4310662"/>
            <a:ext cx="2520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E6787"/>
                </a:solidFill>
                <a:latin typeface="微软雅黑" pitchFamily="34" charset="-122"/>
                <a:ea typeface="微软雅黑" pitchFamily="34" charset="-122"/>
              </a:rPr>
              <a:t>请输入文本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660232" y="4310662"/>
            <a:ext cx="2520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35258"/>
                </a:solidFill>
                <a:latin typeface="微软雅黑" pitchFamily="34" charset="-122"/>
                <a:ea typeface="微软雅黑" pitchFamily="34" charset="-122"/>
              </a:rPr>
              <a:t>请输入文本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60232" y="530268"/>
            <a:ext cx="2520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44860"/>
                </a:solidFill>
                <a:latin typeface="微软雅黑" pitchFamily="34" charset="-122"/>
                <a:ea typeface="微软雅黑" pitchFamily="34" charset="-122"/>
              </a:rPr>
              <a:t>请输入文本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259632" y="530268"/>
            <a:ext cx="2520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A8FBD"/>
                </a:solidFill>
                <a:latin typeface="微软雅黑" pitchFamily="34" charset="-122"/>
                <a:ea typeface="微软雅黑" pitchFamily="34" charset="-122"/>
              </a:rPr>
              <a:t>请输入文本</a:t>
            </a:r>
            <a:endParaRPr lang="zh-CN" altLang="en-US" dirty="0">
              <a:solidFill>
                <a:srgbClr val="2A8FB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753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2" grpId="0" animBg="1"/>
      <p:bldP spid="6" grpId="0" animBg="1"/>
      <p:bldP spid="38" grpId="0"/>
      <p:bldP spid="40" grpId="0"/>
      <p:bldP spid="42" grpId="0"/>
      <p:bldP spid="43" grpId="0"/>
      <p:bldP spid="47" grpId="0"/>
      <p:bldP spid="48" grpId="0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斜纹 11"/>
          <p:cNvSpPr/>
          <p:nvPr/>
        </p:nvSpPr>
        <p:spPr>
          <a:xfrm rot="16200000" flipV="1">
            <a:off x="3949099" y="-49320"/>
            <a:ext cx="1227148" cy="9158491"/>
          </a:xfrm>
          <a:custGeom>
            <a:avLst/>
            <a:gdLst/>
            <a:ahLst/>
            <a:cxnLst/>
            <a:rect l="l" t="t" r="r" b="b"/>
            <a:pathLst>
              <a:path w="1227148" h="9158491">
                <a:moveTo>
                  <a:pt x="867109" y="556322"/>
                </a:moveTo>
                <a:cubicBezTo>
                  <a:pt x="867109" y="496669"/>
                  <a:pt x="915468" y="448310"/>
                  <a:pt x="975121" y="448310"/>
                </a:cubicBezTo>
                <a:cubicBezTo>
                  <a:pt x="1034774" y="448310"/>
                  <a:pt x="1083133" y="496669"/>
                  <a:pt x="1083133" y="556322"/>
                </a:cubicBezTo>
                <a:cubicBezTo>
                  <a:pt x="1083133" y="615975"/>
                  <a:pt x="1034774" y="664334"/>
                  <a:pt x="975121" y="664334"/>
                </a:cubicBezTo>
                <a:cubicBezTo>
                  <a:pt x="915468" y="664334"/>
                  <a:pt x="867109" y="615975"/>
                  <a:pt x="867109" y="556322"/>
                </a:cubicBezTo>
                <a:close/>
                <a:moveTo>
                  <a:pt x="723093" y="1708847"/>
                </a:moveTo>
                <a:cubicBezTo>
                  <a:pt x="723093" y="1649194"/>
                  <a:pt x="771452" y="1600835"/>
                  <a:pt x="831105" y="1600835"/>
                </a:cubicBezTo>
                <a:cubicBezTo>
                  <a:pt x="890758" y="1600835"/>
                  <a:pt x="939117" y="1649194"/>
                  <a:pt x="939117" y="1708847"/>
                </a:cubicBezTo>
                <a:cubicBezTo>
                  <a:pt x="939117" y="1768500"/>
                  <a:pt x="890758" y="1816859"/>
                  <a:pt x="831105" y="1816859"/>
                </a:cubicBezTo>
                <a:cubicBezTo>
                  <a:pt x="771452" y="1816859"/>
                  <a:pt x="723093" y="1768500"/>
                  <a:pt x="723093" y="1708847"/>
                </a:cubicBezTo>
                <a:close/>
                <a:moveTo>
                  <a:pt x="506428" y="1130767"/>
                </a:moveTo>
                <a:cubicBezTo>
                  <a:pt x="506428" y="1071114"/>
                  <a:pt x="554787" y="1022755"/>
                  <a:pt x="614440" y="1022755"/>
                </a:cubicBezTo>
                <a:cubicBezTo>
                  <a:pt x="674093" y="1022755"/>
                  <a:pt x="722452" y="1071114"/>
                  <a:pt x="722452" y="1130767"/>
                </a:cubicBezTo>
                <a:cubicBezTo>
                  <a:pt x="722452" y="1190420"/>
                  <a:pt x="674093" y="1238779"/>
                  <a:pt x="614440" y="1238779"/>
                </a:cubicBezTo>
                <a:cubicBezTo>
                  <a:pt x="554787" y="1238779"/>
                  <a:pt x="506428" y="1190420"/>
                  <a:pt x="506428" y="1130767"/>
                </a:cubicBezTo>
                <a:close/>
                <a:moveTo>
                  <a:pt x="363052" y="2285110"/>
                </a:moveTo>
                <a:cubicBezTo>
                  <a:pt x="363053" y="2225457"/>
                  <a:pt x="411412" y="2177098"/>
                  <a:pt x="471065" y="2177098"/>
                </a:cubicBezTo>
                <a:cubicBezTo>
                  <a:pt x="530718" y="2177098"/>
                  <a:pt x="579077" y="2225457"/>
                  <a:pt x="579077" y="2285110"/>
                </a:cubicBezTo>
                <a:cubicBezTo>
                  <a:pt x="579077" y="2344763"/>
                  <a:pt x="530718" y="2393122"/>
                  <a:pt x="471065" y="2393122"/>
                </a:cubicBezTo>
                <a:cubicBezTo>
                  <a:pt x="411412" y="2393122"/>
                  <a:pt x="363053" y="2344763"/>
                  <a:pt x="363052" y="2285110"/>
                </a:cubicBezTo>
                <a:close/>
                <a:moveTo>
                  <a:pt x="0" y="4579246"/>
                </a:moveTo>
                <a:lnTo>
                  <a:pt x="0" y="9158491"/>
                </a:lnTo>
                <a:lnTo>
                  <a:pt x="1227148" y="0"/>
                </a:lnTo>
                <a:lnTo>
                  <a:pt x="613574" y="0"/>
                </a:lnTo>
                <a:close/>
              </a:path>
            </a:pathLst>
          </a:custGeom>
          <a:solidFill>
            <a:srgbClr val="2A8FB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斜纹 11"/>
          <p:cNvSpPr/>
          <p:nvPr/>
        </p:nvSpPr>
        <p:spPr>
          <a:xfrm rot="16200000" flipH="1">
            <a:off x="3949100" y="-3986209"/>
            <a:ext cx="1227148" cy="9158491"/>
          </a:xfrm>
          <a:custGeom>
            <a:avLst/>
            <a:gdLst/>
            <a:ahLst/>
            <a:cxnLst/>
            <a:rect l="l" t="t" r="r" b="b"/>
            <a:pathLst>
              <a:path w="1227148" h="9158491">
                <a:moveTo>
                  <a:pt x="867109" y="556322"/>
                </a:moveTo>
                <a:cubicBezTo>
                  <a:pt x="867109" y="496669"/>
                  <a:pt x="915468" y="448310"/>
                  <a:pt x="975121" y="448310"/>
                </a:cubicBezTo>
                <a:cubicBezTo>
                  <a:pt x="1034774" y="448310"/>
                  <a:pt x="1083133" y="496669"/>
                  <a:pt x="1083133" y="556322"/>
                </a:cubicBezTo>
                <a:cubicBezTo>
                  <a:pt x="1083133" y="615975"/>
                  <a:pt x="1034774" y="664334"/>
                  <a:pt x="975121" y="664334"/>
                </a:cubicBezTo>
                <a:cubicBezTo>
                  <a:pt x="915468" y="664334"/>
                  <a:pt x="867109" y="615975"/>
                  <a:pt x="867109" y="556322"/>
                </a:cubicBezTo>
                <a:close/>
                <a:moveTo>
                  <a:pt x="723093" y="1708847"/>
                </a:moveTo>
                <a:cubicBezTo>
                  <a:pt x="723093" y="1649194"/>
                  <a:pt x="771452" y="1600835"/>
                  <a:pt x="831105" y="1600835"/>
                </a:cubicBezTo>
                <a:cubicBezTo>
                  <a:pt x="890758" y="1600835"/>
                  <a:pt x="939117" y="1649194"/>
                  <a:pt x="939117" y="1708847"/>
                </a:cubicBezTo>
                <a:cubicBezTo>
                  <a:pt x="939117" y="1768500"/>
                  <a:pt x="890758" y="1816859"/>
                  <a:pt x="831105" y="1816859"/>
                </a:cubicBezTo>
                <a:cubicBezTo>
                  <a:pt x="771452" y="1816859"/>
                  <a:pt x="723093" y="1768500"/>
                  <a:pt x="723093" y="1708847"/>
                </a:cubicBezTo>
                <a:close/>
                <a:moveTo>
                  <a:pt x="506428" y="1130767"/>
                </a:moveTo>
                <a:cubicBezTo>
                  <a:pt x="506428" y="1071114"/>
                  <a:pt x="554787" y="1022755"/>
                  <a:pt x="614440" y="1022755"/>
                </a:cubicBezTo>
                <a:cubicBezTo>
                  <a:pt x="674093" y="1022755"/>
                  <a:pt x="722452" y="1071114"/>
                  <a:pt x="722452" y="1130767"/>
                </a:cubicBezTo>
                <a:cubicBezTo>
                  <a:pt x="722452" y="1190420"/>
                  <a:pt x="674093" y="1238779"/>
                  <a:pt x="614440" y="1238779"/>
                </a:cubicBezTo>
                <a:cubicBezTo>
                  <a:pt x="554787" y="1238779"/>
                  <a:pt x="506428" y="1190420"/>
                  <a:pt x="506428" y="1130767"/>
                </a:cubicBezTo>
                <a:close/>
                <a:moveTo>
                  <a:pt x="363052" y="2285110"/>
                </a:moveTo>
                <a:cubicBezTo>
                  <a:pt x="363053" y="2225457"/>
                  <a:pt x="411412" y="2177098"/>
                  <a:pt x="471065" y="2177098"/>
                </a:cubicBezTo>
                <a:cubicBezTo>
                  <a:pt x="530718" y="2177098"/>
                  <a:pt x="579077" y="2225457"/>
                  <a:pt x="579077" y="2285110"/>
                </a:cubicBezTo>
                <a:cubicBezTo>
                  <a:pt x="579077" y="2344763"/>
                  <a:pt x="530718" y="2393122"/>
                  <a:pt x="471065" y="2393122"/>
                </a:cubicBezTo>
                <a:cubicBezTo>
                  <a:pt x="411412" y="2393122"/>
                  <a:pt x="363053" y="2344763"/>
                  <a:pt x="363052" y="2285110"/>
                </a:cubicBezTo>
                <a:close/>
                <a:moveTo>
                  <a:pt x="0" y="4579246"/>
                </a:moveTo>
                <a:lnTo>
                  <a:pt x="0" y="9158491"/>
                </a:lnTo>
                <a:lnTo>
                  <a:pt x="1227148" y="0"/>
                </a:lnTo>
                <a:lnTo>
                  <a:pt x="613574" y="0"/>
                </a:lnTo>
                <a:close/>
              </a:path>
            </a:pathLst>
          </a:custGeom>
          <a:solidFill>
            <a:srgbClr val="2A8FB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斜纹 11"/>
          <p:cNvSpPr/>
          <p:nvPr/>
        </p:nvSpPr>
        <p:spPr>
          <a:xfrm rot="16200000" flipH="1">
            <a:off x="3949100" y="-3663680"/>
            <a:ext cx="1227148" cy="9158491"/>
          </a:xfrm>
          <a:prstGeom prst="diagStripe">
            <a:avLst/>
          </a:prstGeom>
          <a:solidFill>
            <a:srgbClr val="1E678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斜纹 11"/>
          <p:cNvSpPr/>
          <p:nvPr/>
        </p:nvSpPr>
        <p:spPr>
          <a:xfrm rot="16200000" flipH="1">
            <a:off x="3949100" y="-3341150"/>
            <a:ext cx="1227148" cy="9158491"/>
          </a:xfrm>
          <a:custGeom>
            <a:avLst/>
            <a:gdLst/>
            <a:ahLst/>
            <a:cxnLst/>
            <a:rect l="l" t="t" r="r" b="b"/>
            <a:pathLst>
              <a:path w="1227148" h="9158491">
                <a:moveTo>
                  <a:pt x="867109" y="556322"/>
                </a:moveTo>
                <a:cubicBezTo>
                  <a:pt x="867109" y="496669"/>
                  <a:pt x="915468" y="448310"/>
                  <a:pt x="975121" y="448310"/>
                </a:cubicBezTo>
                <a:cubicBezTo>
                  <a:pt x="1034774" y="448310"/>
                  <a:pt x="1083133" y="496669"/>
                  <a:pt x="1083133" y="556322"/>
                </a:cubicBezTo>
                <a:cubicBezTo>
                  <a:pt x="1083133" y="615975"/>
                  <a:pt x="1034774" y="664334"/>
                  <a:pt x="975121" y="664334"/>
                </a:cubicBezTo>
                <a:cubicBezTo>
                  <a:pt x="915468" y="664334"/>
                  <a:pt x="867109" y="615975"/>
                  <a:pt x="867109" y="556322"/>
                </a:cubicBezTo>
                <a:close/>
                <a:moveTo>
                  <a:pt x="723093" y="1708847"/>
                </a:moveTo>
                <a:cubicBezTo>
                  <a:pt x="723093" y="1649194"/>
                  <a:pt x="771452" y="1600835"/>
                  <a:pt x="831105" y="1600835"/>
                </a:cubicBezTo>
                <a:cubicBezTo>
                  <a:pt x="890758" y="1600835"/>
                  <a:pt x="939117" y="1649194"/>
                  <a:pt x="939117" y="1708847"/>
                </a:cubicBezTo>
                <a:cubicBezTo>
                  <a:pt x="939117" y="1768500"/>
                  <a:pt x="890758" y="1816859"/>
                  <a:pt x="831105" y="1816859"/>
                </a:cubicBezTo>
                <a:cubicBezTo>
                  <a:pt x="771452" y="1816859"/>
                  <a:pt x="723093" y="1768500"/>
                  <a:pt x="723093" y="1708847"/>
                </a:cubicBezTo>
                <a:close/>
                <a:moveTo>
                  <a:pt x="506428" y="1130767"/>
                </a:moveTo>
                <a:cubicBezTo>
                  <a:pt x="506428" y="1071114"/>
                  <a:pt x="554787" y="1022755"/>
                  <a:pt x="614440" y="1022755"/>
                </a:cubicBezTo>
                <a:cubicBezTo>
                  <a:pt x="674093" y="1022755"/>
                  <a:pt x="722452" y="1071114"/>
                  <a:pt x="722452" y="1130767"/>
                </a:cubicBezTo>
                <a:cubicBezTo>
                  <a:pt x="722452" y="1190420"/>
                  <a:pt x="674093" y="1238779"/>
                  <a:pt x="614440" y="1238779"/>
                </a:cubicBezTo>
                <a:cubicBezTo>
                  <a:pt x="554787" y="1238779"/>
                  <a:pt x="506428" y="1190420"/>
                  <a:pt x="506428" y="1130767"/>
                </a:cubicBezTo>
                <a:close/>
                <a:moveTo>
                  <a:pt x="363052" y="2285110"/>
                </a:moveTo>
                <a:cubicBezTo>
                  <a:pt x="363053" y="2225457"/>
                  <a:pt x="411412" y="2177098"/>
                  <a:pt x="471065" y="2177098"/>
                </a:cubicBezTo>
                <a:cubicBezTo>
                  <a:pt x="530718" y="2177098"/>
                  <a:pt x="579077" y="2225457"/>
                  <a:pt x="579077" y="2285110"/>
                </a:cubicBezTo>
                <a:cubicBezTo>
                  <a:pt x="579077" y="2344763"/>
                  <a:pt x="530718" y="2393122"/>
                  <a:pt x="471065" y="2393122"/>
                </a:cubicBezTo>
                <a:cubicBezTo>
                  <a:pt x="411412" y="2393122"/>
                  <a:pt x="363053" y="2344763"/>
                  <a:pt x="363052" y="2285110"/>
                </a:cubicBezTo>
                <a:close/>
                <a:moveTo>
                  <a:pt x="0" y="4579246"/>
                </a:moveTo>
                <a:lnTo>
                  <a:pt x="0" y="9158491"/>
                </a:lnTo>
                <a:lnTo>
                  <a:pt x="1227148" y="0"/>
                </a:lnTo>
                <a:lnTo>
                  <a:pt x="613574" y="0"/>
                </a:lnTo>
                <a:close/>
              </a:path>
            </a:pathLst>
          </a:custGeom>
          <a:solidFill>
            <a:srgbClr val="E4486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斜纹 11"/>
          <p:cNvSpPr/>
          <p:nvPr/>
        </p:nvSpPr>
        <p:spPr>
          <a:xfrm rot="16200000" flipV="1">
            <a:off x="3949099" y="-356107"/>
            <a:ext cx="1227148" cy="9158491"/>
          </a:xfrm>
          <a:prstGeom prst="diagStripe">
            <a:avLst/>
          </a:prstGeom>
          <a:solidFill>
            <a:srgbClr val="1E678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斜纹 11"/>
          <p:cNvSpPr/>
          <p:nvPr/>
        </p:nvSpPr>
        <p:spPr>
          <a:xfrm rot="16200000" flipV="1">
            <a:off x="3949099" y="-662895"/>
            <a:ext cx="1227148" cy="9158491"/>
          </a:xfrm>
          <a:custGeom>
            <a:avLst/>
            <a:gdLst/>
            <a:ahLst/>
            <a:cxnLst/>
            <a:rect l="l" t="t" r="r" b="b"/>
            <a:pathLst>
              <a:path w="1227148" h="9158491">
                <a:moveTo>
                  <a:pt x="867109" y="556322"/>
                </a:moveTo>
                <a:cubicBezTo>
                  <a:pt x="867109" y="496669"/>
                  <a:pt x="915468" y="448310"/>
                  <a:pt x="975121" y="448310"/>
                </a:cubicBezTo>
                <a:cubicBezTo>
                  <a:pt x="1034774" y="448310"/>
                  <a:pt x="1083133" y="496669"/>
                  <a:pt x="1083133" y="556322"/>
                </a:cubicBezTo>
                <a:cubicBezTo>
                  <a:pt x="1083133" y="615975"/>
                  <a:pt x="1034774" y="664334"/>
                  <a:pt x="975121" y="664334"/>
                </a:cubicBezTo>
                <a:cubicBezTo>
                  <a:pt x="915468" y="664334"/>
                  <a:pt x="867109" y="615975"/>
                  <a:pt x="867109" y="556322"/>
                </a:cubicBezTo>
                <a:close/>
                <a:moveTo>
                  <a:pt x="723093" y="1708847"/>
                </a:moveTo>
                <a:cubicBezTo>
                  <a:pt x="723093" y="1649194"/>
                  <a:pt x="771452" y="1600835"/>
                  <a:pt x="831105" y="1600835"/>
                </a:cubicBezTo>
                <a:cubicBezTo>
                  <a:pt x="890758" y="1600835"/>
                  <a:pt x="939117" y="1649194"/>
                  <a:pt x="939117" y="1708847"/>
                </a:cubicBezTo>
                <a:cubicBezTo>
                  <a:pt x="939117" y="1768500"/>
                  <a:pt x="890758" y="1816859"/>
                  <a:pt x="831105" y="1816859"/>
                </a:cubicBezTo>
                <a:cubicBezTo>
                  <a:pt x="771452" y="1816859"/>
                  <a:pt x="723093" y="1768500"/>
                  <a:pt x="723093" y="1708847"/>
                </a:cubicBezTo>
                <a:close/>
                <a:moveTo>
                  <a:pt x="506428" y="1130767"/>
                </a:moveTo>
                <a:cubicBezTo>
                  <a:pt x="506428" y="1071114"/>
                  <a:pt x="554787" y="1022755"/>
                  <a:pt x="614440" y="1022755"/>
                </a:cubicBezTo>
                <a:cubicBezTo>
                  <a:pt x="674093" y="1022755"/>
                  <a:pt x="722452" y="1071114"/>
                  <a:pt x="722452" y="1130767"/>
                </a:cubicBezTo>
                <a:cubicBezTo>
                  <a:pt x="722452" y="1190420"/>
                  <a:pt x="674093" y="1238779"/>
                  <a:pt x="614440" y="1238779"/>
                </a:cubicBezTo>
                <a:cubicBezTo>
                  <a:pt x="554787" y="1238779"/>
                  <a:pt x="506428" y="1190420"/>
                  <a:pt x="506428" y="1130767"/>
                </a:cubicBezTo>
                <a:close/>
                <a:moveTo>
                  <a:pt x="363052" y="2285110"/>
                </a:moveTo>
                <a:cubicBezTo>
                  <a:pt x="363053" y="2225457"/>
                  <a:pt x="411412" y="2177098"/>
                  <a:pt x="471065" y="2177098"/>
                </a:cubicBezTo>
                <a:cubicBezTo>
                  <a:pt x="530718" y="2177098"/>
                  <a:pt x="579077" y="2225457"/>
                  <a:pt x="579077" y="2285110"/>
                </a:cubicBezTo>
                <a:cubicBezTo>
                  <a:pt x="579077" y="2344763"/>
                  <a:pt x="530718" y="2393122"/>
                  <a:pt x="471065" y="2393122"/>
                </a:cubicBezTo>
                <a:cubicBezTo>
                  <a:pt x="411412" y="2393122"/>
                  <a:pt x="363053" y="2344763"/>
                  <a:pt x="363052" y="2285110"/>
                </a:cubicBezTo>
                <a:close/>
                <a:moveTo>
                  <a:pt x="0" y="4579246"/>
                </a:moveTo>
                <a:lnTo>
                  <a:pt x="0" y="9158491"/>
                </a:lnTo>
                <a:lnTo>
                  <a:pt x="1227148" y="0"/>
                </a:lnTo>
                <a:lnTo>
                  <a:pt x="613574" y="0"/>
                </a:lnTo>
                <a:close/>
              </a:path>
            </a:pathLst>
          </a:custGeom>
          <a:solidFill>
            <a:srgbClr val="E4486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195736" y="1968391"/>
            <a:ext cx="5472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rgbClr val="435258"/>
                </a:solidFill>
                <a:latin typeface="Matura MT Script Capitals" pitchFamily="66" charset="0"/>
              </a:rPr>
              <a:t>Thank </a:t>
            </a:r>
            <a:r>
              <a:rPr lang="en-US" altLang="zh-CN" sz="8000" b="1" dirty="0">
                <a:solidFill>
                  <a:srgbClr val="435258"/>
                </a:solidFill>
                <a:latin typeface="Matura MT Script Capitals" pitchFamily="66" charset="0"/>
              </a:rPr>
              <a:t>You</a:t>
            </a:r>
            <a:endParaRPr lang="zh-CN" altLang="en-US" sz="8000" b="1" dirty="0">
              <a:solidFill>
                <a:srgbClr val="435258"/>
              </a:solidFill>
              <a:latin typeface="Matura MT Script Capital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23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3320994"/>
            <a:ext cx="792088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表格下载：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www.1ppt.com/biaoge/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1690"/>
            <a:ext cx="9144000" cy="128930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6185"/>
            <a:ext cx="7200800" cy="1881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4" y="2106985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05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5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05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5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5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5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05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5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4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8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0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5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5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1792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</TotalTime>
  <Words>340</Words>
  <Application>Microsoft Office PowerPoint</Application>
  <PresentationFormat>全屏显示(16:9)</PresentationFormat>
  <Paragraphs>55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122</cp:revision>
  <dcterms:created xsi:type="dcterms:W3CDTF">2012-12-10T14:54:51Z</dcterms:created>
  <dcterms:modified xsi:type="dcterms:W3CDTF">2013-09-28T08:54:11Z</dcterms:modified>
</cp:coreProperties>
</file>