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emf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764704"/>
            <a:ext cx="4774150" cy="3008250"/>
            <a:chOff x="2377792" y="590812"/>
            <a:chExt cx="10174317" cy="6410961"/>
          </a:xfrm>
        </p:grpSpPr>
        <p:sp>
          <p:nvSpPr>
            <p:cNvPr id="68" name="Oval Callout 48"/>
            <p:cNvSpPr/>
            <p:nvPr/>
          </p:nvSpPr>
          <p:spPr bwMode="auto">
            <a:xfrm rot="19264050">
              <a:off x="9820277" y="3789363"/>
              <a:ext cx="803275" cy="400050"/>
            </a:xfrm>
            <a:prstGeom prst="wedgeEllipseCallout">
              <a:avLst>
                <a:gd name="adj1" fmla="val -64409"/>
                <a:gd name="adj2" fmla="val 287433"/>
              </a:avLst>
            </a:prstGeom>
            <a:solidFill>
              <a:srgbClr val="338DCD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637">
                <a:defRPr/>
              </a:pPr>
              <a:endParaRPr lang="en-US" dirty="0" err="1">
                <a:solidFill>
                  <a:srgbClr val="3635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2377792" y="590812"/>
              <a:ext cx="8733675" cy="4955659"/>
            </a:xfrm>
            <a:custGeom>
              <a:avLst/>
              <a:gdLst/>
              <a:ahLst/>
              <a:cxnLst>
                <a:cxn ang="0">
                  <a:pos x="156" y="705"/>
                </a:cxn>
                <a:cxn ang="0">
                  <a:pos x="146" y="1022"/>
                </a:cxn>
                <a:cxn ang="0">
                  <a:pos x="339" y="1085"/>
                </a:cxn>
                <a:cxn ang="0">
                  <a:pos x="792" y="1365"/>
                </a:cxn>
                <a:cxn ang="0">
                  <a:pos x="1053" y="1323"/>
                </a:cxn>
                <a:cxn ang="0">
                  <a:pos x="1679" y="1454"/>
                </a:cxn>
                <a:cxn ang="0">
                  <a:pos x="1881" y="1346"/>
                </a:cxn>
                <a:cxn ang="0">
                  <a:pos x="2656" y="1254"/>
                </a:cxn>
                <a:cxn ang="0">
                  <a:pos x="2750" y="1071"/>
                </a:cxn>
                <a:cxn ang="0">
                  <a:pos x="3075" y="767"/>
                </a:cxn>
                <a:cxn ang="0">
                  <a:pos x="2950" y="638"/>
                </a:cxn>
                <a:cxn ang="0">
                  <a:pos x="2870" y="360"/>
                </a:cxn>
                <a:cxn ang="0">
                  <a:pos x="2683" y="323"/>
                </a:cxn>
                <a:cxn ang="0">
                  <a:pos x="1962" y="95"/>
                </a:cxn>
                <a:cxn ang="0">
                  <a:pos x="1681" y="205"/>
                </a:cxn>
                <a:cxn ang="0">
                  <a:pos x="897" y="98"/>
                </a:cxn>
                <a:cxn ang="0">
                  <a:pos x="679" y="245"/>
                </a:cxn>
                <a:cxn ang="0">
                  <a:pos x="95" y="526"/>
                </a:cxn>
                <a:cxn ang="0">
                  <a:pos x="156" y="705"/>
                </a:cxn>
              </a:cxnLst>
              <a:rect l="0" t="0" r="r" b="b"/>
              <a:pathLst>
                <a:path w="3128" h="1520">
                  <a:moveTo>
                    <a:pt x="156" y="705"/>
                  </a:moveTo>
                  <a:cubicBezTo>
                    <a:pt x="5" y="791"/>
                    <a:pt x="0" y="933"/>
                    <a:pt x="146" y="1022"/>
                  </a:cubicBezTo>
                  <a:cubicBezTo>
                    <a:pt x="198" y="1054"/>
                    <a:pt x="265" y="1076"/>
                    <a:pt x="339" y="1085"/>
                  </a:cubicBezTo>
                  <a:cubicBezTo>
                    <a:pt x="333" y="1236"/>
                    <a:pt x="536" y="1361"/>
                    <a:pt x="792" y="1365"/>
                  </a:cubicBezTo>
                  <a:cubicBezTo>
                    <a:pt x="884" y="1367"/>
                    <a:pt x="975" y="1352"/>
                    <a:pt x="1053" y="1323"/>
                  </a:cubicBezTo>
                  <a:cubicBezTo>
                    <a:pt x="1164" y="1461"/>
                    <a:pt x="1444" y="1520"/>
                    <a:pt x="1679" y="1454"/>
                  </a:cubicBezTo>
                  <a:cubicBezTo>
                    <a:pt x="1763" y="1431"/>
                    <a:pt x="1834" y="1393"/>
                    <a:pt x="1881" y="1346"/>
                  </a:cubicBezTo>
                  <a:cubicBezTo>
                    <a:pt x="2138" y="1447"/>
                    <a:pt x="2485" y="1406"/>
                    <a:pt x="2656" y="1254"/>
                  </a:cubicBezTo>
                  <a:cubicBezTo>
                    <a:pt x="2718" y="1200"/>
                    <a:pt x="2750" y="1136"/>
                    <a:pt x="2750" y="1071"/>
                  </a:cubicBezTo>
                  <a:cubicBezTo>
                    <a:pt x="2982" y="1040"/>
                    <a:pt x="3128" y="903"/>
                    <a:pt x="3075" y="767"/>
                  </a:cubicBezTo>
                  <a:cubicBezTo>
                    <a:pt x="3056" y="717"/>
                    <a:pt x="3013" y="673"/>
                    <a:pt x="2950" y="638"/>
                  </a:cubicBezTo>
                  <a:cubicBezTo>
                    <a:pt x="3059" y="548"/>
                    <a:pt x="3023" y="424"/>
                    <a:pt x="2870" y="360"/>
                  </a:cubicBezTo>
                  <a:cubicBezTo>
                    <a:pt x="2815" y="337"/>
                    <a:pt x="2750" y="324"/>
                    <a:pt x="2683" y="323"/>
                  </a:cubicBezTo>
                  <a:cubicBezTo>
                    <a:pt x="2591" y="143"/>
                    <a:pt x="2268" y="41"/>
                    <a:pt x="1962" y="95"/>
                  </a:cubicBezTo>
                  <a:cubicBezTo>
                    <a:pt x="1852" y="115"/>
                    <a:pt x="1754" y="153"/>
                    <a:pt x="1681" y="205"/>
                  </a:cubicBezTo>
                  <a:cubicBezTo>
                    <a:pt x="1515" y="48"/>
                    <a:pt x="1164" y="0"/>
                    <a:pt x="897" y="98"/>
                  </a:cubicBezTo>
                  <a:cubicBezTo>
                    <a:pt x="801" y="133"/>
                    <a:pt x="725" y="184"/>
                    <a:pt x="679" y="245"/>
                  </a:cubicBezTo>
                  <a:cubicBezTo>
                    <a:pt x="386" y="227"/>
                    <a:pt x="125" y="353"/>
                    <a:pt x="95" y="526"/>
                  </a:cubicBezTo>
                  <a:cubicBezTo>
                    <a:pt x="85" y="588"/>
                    <a:pt x="106" y="650"/>
                    <a:pt x="156" y="705"/>
                  </a:cubicBezTo>
                </a:path>
              </a:pathLst>
            </a:custGeom>
            <a:gradFill flip="none" rotWithShape="1">
              <a:gsLst>
                <a:gs pos="0">
                  <a:srgbClr val="338DCD">
                    <a:shade val="30000"/>
                    <a:satMod val="115000"/>
                  </a:srgbClr>
                </a:gs>
                <a:gs pos="50000">
                  <a:srgbClr val="338DCD">
                    <a:shade val="67500"/>
                    <a:satMod val="115000"/>
                  </a:srgbClr>
                </a:gs>
                <a:gs pos="100000">
                  <a:srgbClr val="338DCD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28575">
              <a:noFill/>
              <a:prstDash val="solid"/>
              <a:round/>
              <a:headEnd/>
              <a:tailEnd/>
            </a:ln>
          </p:spPr>
          <p:txBody>
            <a:bodyPr lIns="68586" tIns="34294" rIns="68586" bIns="34294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68548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pic>
          <p:nvPicPr>
            <p:cNvPr id="78" name="Picture 16" descr="big-disc.png"/>
            <p:cNvPicPr>
              <a:picLocks noChangeAspect="1"/>
            </p:cNvPicPr>
            <p:nvPr/>
          </p:nvPicPr>
          <p:blipFill>
            <a:blip r:embed="rId2" cstate="print">
              <a:duotone>
                <a:srgbClr val="5B9BD5">
                  <a:shade val="45000"/>
                  <a:satMod val="135000"/>
                </a:srgbClr>
                <a:prstClr val="white"/>
              </a:duotone>
            </a:blip>
            <a:stretch>
              <a:fillRect/>
            </a:stretch>
          </p:blipFill>
          <p:spPr>
            <a:xfrm>
              <a:off x="8893556" y="5058674"/>
              <a:ext cx="3616301" cy="1943099"/>
            </a:xfrm>
            <a:prstGeom prst="rect">
              <a:avLst/>
            </a:prstGeom>
            <a:effectLst/>
          </p:spPr>
        </p:pic>
        <p:sp>
          <p:nvSpPr>
            <p:cNvPr id="79" name="32-Point Star 26"/>
            <p:cNvSpPr/>
            <p:nvPr/>
          </p:nvSpPr>
          <p:spPr bwMode="auto">
            <a:xfrm>
              <a:off x="8836390" y="4772918"/>
              <a:ext cx="3715719" cy="2114550"/>
            </a:xfrm>
            <a:prstGeom prst="star32">
              <a:avLst>
                <a:gd name="adj" fmla="val 5020"/>
              </a:avLst>
            </a:prstGeom>
            <a:gradFill flip="none" rotWithShape="1">
              <a:gsLst>
                <a:gs pos="0">
                  <a:srgbClr val="FFFFFF">
                    <a:alpha val="18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82303" tIns="41151" rIns="82303" bIns="41151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22797">
                <a:defRPr/>
              </a:pPr>
              <a:endParaRPr lang="en-US" sz="2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0" name="Picture 32" descr="C:\Users\arib\Pictures\Presentation Stuff\Platform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6075" y="5973767"/>
              <a:ext cx="890588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33" descr="C:\Users\arib\Pictures\Presentation Stuff\Platform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2" y="5199063"/>
              <a:ext cx="763588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35" descr="C:\Users\mattande\AppData\Local\Microsoft\Windows\Temporary Internet Files\Content.IE5\YFBK23JN\MCj04326240000[1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3276" y="4826000"/>
              <a:ext cx="628651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37" descr="C:\Users\arib\Pictures\Presentation Stuff\Platform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3564" y="5119688"/>
              <a:ext cx="857251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icture 39" descr="C:\Users\mattande\AppData\Local\Microsoft\Windows\Temporary Internet Files\Content.IE5\WJX2YXAZ\MCj04339420000[1]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7863" y="4602163"/>
              <a:ext cx="760412" cy="760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40" descr="C:\Users\arib\Pictures\Presentation Stuff\Platform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9365" y="5576888"/>
              <a:ext cx="85407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41" descr="C:\Users\dfarmer\AppData\Local\Microsoft\Windows\Temporary Internet Files\Content.IE5\IFKC2RTE\MCj04326220000[1]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80815" y="5230813"/>
              <a:ext cx="571500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42" descr="C:\Users\arib\Pictures\Presentation Stuff\Platform3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2753" y="6108704"/>
              <a:ext cx="950913" cy="66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47" descr="C:\Users\dfarmer\AppData\Local\Microsoft\Windows\Temporary Internet Files\Content.IE5\SU2WNKY3\MCj04348740000[1]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7525" y="5573713"/>
              <a:ext cx="68580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9" name="Group 61"/>
            <p:cNvGrpSpPr>
              <a:grpSpLocks/>
            </p:cNvGrpSpPr>
            <p:nvPr/>
          </p:nvGrpSpPr>
          <p:grpSpPr bwMode="auto">
            <a:xfrm>
              <a:off x="10356852" y="5213354"/>
              <a:ext cx="608013" cy="809625"/>
              <a:chOff x="7239000" y="3200400"/>
              <a:chExt cx="1143000" cy="1496194"/>
            </a:xfrm>
          </p:grpSpPr>
          <p:pic>
            <p:nvPicPr>
              <p:cNvPr id="90" name="Picture 3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9000" y="3200400"/>
                <a:ext cx="1143000" cy="1496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" name="Picture 4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49589" y="3931753"/>
                <a:ext cx="572210" cy="572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92" name="Picture 44" descr="C:\Users\mattande\AppData\Local\Microsoft\Windows\Temporary Internet Files\Content.IE5\YFBK23JN\MCj04339410000[1]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3563" y="5745163"/>
              <a:ext cx="698500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6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4977" y="5554667"/>
              <a:ext cx="346075" cy="346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5148064" y="3501008"/>
            <a:ext cx="3773487" cy="3094038"/>
            <a:chOff x="7964491" y="3349625"/>
            <a:chExt cx="3773487" cy="3094038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5939" y="3432175"/>
              <a:ext cx="3467100" cy="296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任意多边形 97"/>
            <p:cNvSpPr/>
            <p:nvPr/>
          </p:nvSpPr>
          <p:spPr>
            <a:xfrm>
              <a:off x="7964491" y="3349625"/>
              <a:ext cx="3773487" cy="3094038"/>
            </a:xfrm>
            <a:custGeom>
              <a:avLst/>
              <a:gdLst>
                <a:gd name="connsiteX0" fmla="*/ 478465 w 3774558"/>
                <a:gd name="connsiteY0" fmla="*/ 648586 h 3094074"/>
                <a:gd name="connsiteX1" fmla="*/ 0 w 3774558"/>
                <a:gd name="connsiteY1" fmla="*/ 2073349 h 3094074"/>
                <a:gd name="connsiteX2" fmla="*/ 1371600 w 3774558"/>
                <a:gd name="connsiteY2" fmla="*/ 2286000 h 3094074"/>
                <a:gd name="connsiteX3" fmla="*/ 1254642 w 3774558"/>
                <a:gd name="connsiteY3" fmla="*/ 2604977 h 3094074"/>
                <a:gd name="connsiteX4" fmla="*/ 2360428 w 3774558"/>
                <a:gd name="connsiteY4" fmla="*/ 2700670 h 3094074"/>
                <a:gd name="connsiteX5" fmla="*/ 2328530 w 3774558"/>
                <a:gd name="connsiteY5" fmla="*/ 2870791 h 3094074"/>
                <a:gd name="connsiteX6" fmla="*/ 1520456 w 3774558"/>
                <a:gd name="connsiteY6" fmla="*/ 2977116 h 3094074"/>
                <a:gd name="connsiteX7" fmla="*/ 2488019 w 3774558"/>
                <a:gd name="connsiteY7" fmla="*/ 3094074 h 3094074"/>
                <a:gd name="connsiteX8" fmla="*/ 3083442 w 3774558"/>
                <a:gd name="connsiteY8" fmla="*/ 2987749 h 3094074"/>
                <a:gd name="connsiteX9" fmla="*/ 3030279 w 3774558"/>
                <a:gd name="connsiteY9" fmla="*/ 2743200 h 3094074"/>
                <a:gd name="connsiteX10" fmla="*/ 3402419 w 3774558"/>
                <a:gd name="connsiteY10" fmla="*/ 2785730 h 3094074"/>
                <a:gd name="connsiteX11" fmla="*/ 3774558 w 3774558"/>
                <a:gd name="connsiteY11" fmla="*/ 808074 h 3094074"/>
                <a:gd name="connsiteX12" fmla="*/ 3327991 w 3774558"/>
                <a:gd name="connsiteY12" fmla="*/ 882502 h 3094074"/>
                <a:gd name="connsiteX13" fmla="*/ 2275367 w 3774558"/>
                <a:gd name="connsiteY13" fmla="*/ 0 h 3094074"/>
                <a:gd name="connsiteX14" fmla="*/ 478465 w 3774558"/>
                <a:gd name="connsiteY14" fmla="*/ 648586 h 309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4558" h="3094074">
                  <a:moveTo>
                    <a:pt x="478465" y="648586"/>
                  </a:moveTo>
                  <a:lnTo>
                    <a:pt x="0" y="2073349"/>
                  </a:lnTo>
                  <a:lnTo>
                    <a:pt x="1371600" y="2286000"/>
                  </a:lnTo>
                  <a:lnTo>
                    <a:pt x="1254642" y="2604977"/>
                  </a:lnTo>
                  <a:lnTo>
                    <a:pt x="2360428" y="2700670"/>
                  </a:lnTo>
                  <a:lnTo>
                    <a:pt x="2328530" y="2870791"/>
                  </a:lnTo>
                  <a:lnTo>
                    <a:pt x="1520456" y="2977116"/>
                  </a:lnTo>
                  <a:lnTo>
                    <a:pt x="2488019" y="3094074"/>
                  </a:lnTo>
                  <a:lnTo>
                    <a:pt x="3083442" y="2987749"/>
                  </a:lnTo>
                  <a:lnTo>
                    <a:pt x="3030279" y="2743200"/>
                  </a:lnTo>
                  <a:lnTo>
                    <a:pt x="3402419" y="2785730"/>
                  </a:lnTo>
                  <a:lnTo>
                    <a:pt x="3774558" y="808074"/>
                  </a:lnTo>
                  <a:lnTo>
                    <a:pt x="3327991" y="882502"/>
                  </a:lnTo>
                  <a:lnTo>
                    <a:pt x="2275367" y="0"/>
                  </a:lnTo>
                  <a:lnTo>
                    <a:pt x="478465" y="648586"/>
                  </a:lnTo>
                  <a:close/>
                </a:path>
              </a:pathLst>
            </a:custGeom>
            <a:noFill/>
            <a:ln w="31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20616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1029</cp:revision>
  <dcterms:created xsi:type="dcterms:W3CDTF">2009-02-11T05:37:22Z</dcterms:created>
  <dcterms:modified xsi:type="dcterms:W3CDTF">2013-09-26T16:40:20Z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