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3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제목 1"/>
          <p:cNvSpPr txBox="1">
            <a:spLocks/>
          </p:cNvSpPr>
          <p:nvPr/>
        </p:nvSpPr>
        <p:spPr bwMode="auto">
          <a:xfrm>
            <a:off x="14808" y="865035"/>
            <a:ext cx="8229600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lang="ko-KR" altLang="en-US" sz="3600" b="1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Times New Roman" pitchFamily="18" charset="0"/>
                <a:ea typeface="HY헤드라인M" pitchFamily="18" charset="-127"/>
                <a:cs typeface="Times New Roman" pitchFamily="18" charset="0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Times New Roman" pitchFamily="18" charset="0"/>
                <a:ea typeface="HY헤드라인M" pitchFamily="18" charset="-127"/>
                <a:cs typeface="Times New Roman" pitchFamily="18" charset="0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Times New Roman" pitchFamily="18" charset="0"/>
                <a:ea typeface="HY헤드라인M" pitchFamily="18" charset="-127"/>
                <a:cs typeface="Times New Roman" pitchFamily="18" charset="0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sz="3600" b="1">
                <a:solidFill>
                  <a:schemeClr val="bg1"/>
                </a:solidFill>
                <a:latin typeface="Times New Roman" pitchFamily="18" charset="0"/>
                <a:ea typeface="HY헤드라인M" pitchFamily="18" charset="-127"/>
                <a:cs typeface="Times New Roman" pitchFamily="18" charset="0"/>
              </a:defRPr>
            </a:lvl5pPr>
            <a:lvl6pPr marL="457200" algn="l" rtl="0" fontAlgn="base" latinLnBrk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defRPr>
            </a:lvl6pPr>
            <a:lvl7pPr marL="914400" algn="l" rtl="0" fontAlgn="base" latinLnBrk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defRPr>
            </a:lvl7pPr>
            <a:lvl8pPr marL="1371600" algn="l" rtl="0" fontAlgn="base" latinLnBrk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defRPr>
            </a:lvl8pPr>
            <a:lvl9pPr marL="1828800" algn="l" rtl="0" fontAlgn="base" latinLnBrk="1">
              <a:spcBef>
                <a:spcPct val="0"/>
              </a:spcBef>
              <a:spcAft>
                <a:spcPct val="0"/>
              </a:spcAft>
              <a:defRPr kumimoji="1" sz="360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</a:defRPr>
            </a:lvl9pPr>
          </a:lstStyle>
          <a:p>
            <a:pPr marL="0" marR="0" lvl="0" indent="0" algn="ctr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3600" b="1" i="0" u="none" strike="noStrike" kern="0" cap="none" spc="0" normalizeH="0" baseline="0" noProof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Click To Edit Title Style</a:t>
            </a:r>
          </a:p>
        </p:txBody>
      </p:sp>
      <p:grpSp>
        <p:nvGrpSpPr>
          <p:cNvPr id="136" name="그룹 12"/>
          <p:cNvGrpSpPr>
            <a:grpSpLocks/>
          </p:cNvGrpSpPr>
          <p:nvPr/>
        </p:nvGrpSpPr>
        <p:grpSpPr bwMode="auto">
          <a:xfrm>
            <a:off x="-1738370" y="1520700"/>
            <a:ext cx="9616011" cy="7380908"/>
            <a:chOff x="-1981202" y="946150"/>
            <a:chExt cx="10552115" cy="8099428"/>
          </a:xfrm>
        </p:grpSpPr>
        <p:grpSp>
          <p:nvGrpSpPr>
            <p:cNvPr id="137" name="그룹 29"/>
            <p:cNvGrpSpPr>
              <a:grpSpLocks/>
            </p:cNvGrpSpPr>
            <p:nvPr/>
          </p:nvGrpSpPr>
          <p:grpSpPr bwMode="auto">
            <a:xfrm>
              <a:off x="2087563" y="946150"/>
              <a:ext cx="6483350" cy="5057218"/>
              <a:chOff x="2087563" y="946150"/>
              <a:chExt cx="6483350" cy="5057218"/>
            </a:xfrm>
          </p:grpSpPr>
          <p:grpSp>
            <p:nvGrpSpPr>
              <p:cNvPr id="157" name="Group 75"/>
              <p:cNvGrpSpPr>
                <a:grpSpLocks/>
              </p:cNvGrpSpPr>
              <p:nvPr/>
            </p:nvGrpSpPr>
            <p:grpSpPr bwMode="auto">
              <a:xfrm>
                <a:off x="4191000" y="946150"/>
                <a:ext cx="1955800" cy="1955800"/>
                <a:chOff x="2706" y="762"/>
                <a:chExt cx="1232" cy="1232"/>
              </a:xfrm>
            </p:grpSpPr>
            <p:sp>
              <p:nvSpPr>
                <p:cNvPr id="161" name="Freeform 76"/>
                <p:cNvSpPr>
                  <a:spLocks noEditPoints="1"/>
                </p:cNvSpPr>
                <p:nvPr/>
              </p:nvSpPr>
              <p:spPr bwMode="auto">
                <a:xfrm>
                  <a:off x="3138" y="1194"/>
                  <a:ext cx="368" cy="368"/>
                </a:xfrm>
                <a:custGeom>
                  <a:avLst/>
                  <a:gdLst>
                    <a:gd name="T0" fmla="*/ 0 w 368"/>
                    <a:gd name="T1" fmla="*/ 184 h 368"/>
                    <a:gd name="T2" fmla="*/ 4 w 368"/>
                    <a:gd name="T3" fmla="*/ 222 h 368"/>
                    <a:gd name="T4" fmla="*/ 14 w 368"/>
                    <a:gd name="T5" fmla="*/ 256 h 368"/>
                    <a:gd name="T6" fmla="*/ 32 w 368"/>
                    <a:gd name="T7" fmla="*/ 286 h 368"/>
                    <a:gd name="T8" fmla="*/ 54 w 368"/>
                    <a:gd name="T9" fmla="*/ 314 h 368"/>
                    <a:gd name="T10" fmla="*/ 82 w 368"/>
                    <a:gd name="T11" fmla="*/ 336 h 368"/>
                    <a:gd name="T12" fmla="*/ 112 w 368"/>
                    <a:gd name="T13" fmla="*/ 354 h 368"/>
                    <a:gd name="T14" fmla="*/ 146 w 368"/>
                    <a:gd name="T15" fmla="*/ 364 h 368"/>
                    <a:gd name="T16" fmla="*/ 184 w 368"/>
                    <a:gd name="T17" fmla="*/ 368 h 368"/>
                    <a:gd name="T18" fmla="*/ 202 w 368"/>
                    <a:gd name="T19" fmla="*/ 368 h 368"/>
                    <a:gd name="T20" fmla="*/ 238 w 368"/>
                    <a:gd name="T21" fmla="*/ 360 h 368"/>
                    <a:gd name="T22" fmla="*/ 272 w 368"/>
                    <a:gd name="T23" fmla="*/ 346 h 368"/>
                    <a:gd name="T24" fmla="*/ 300 w 368"/>
                    <a:gd name="T25" fmla="*/ 326 h 368"/>
                    <a:gd name="T26" fmla="*/ 326 w 368"/>
                    <a:gd name="T27" fmla="*/ 300 h 368"/>
                    <a:gd name="T28" fmla="*/ 346 w 368"/>
                    <a:gd name="T29" fmla="*/ 272 h 368"/>
                    <a:gd name="T30" fmla="*/ 360 w 368"/>
                    <a:gd name="T31" fmla="*/ 238 h 368"/>
                    <a:gd name="T32" fmla="*/ 368 w 368"/>
                    <a:gd name="T33" fmla="*/ 202 h 368"/>
                    <a:gd name="T34" fmla="*/ 368 w 368"/>
                    <a:gd name="T35" fmla="*/ 184 h 368"/>
                    <a:gd name="T36" fmla="*/ 364 w 368"/>
                    <a:gd name="T37" fmla="*/ 146 h 368"/>
                    <a:gd name="T38" fmla="*/ 354 w 368"/>
                    <a:gd name="T39" fmla="*/ 112 h 368"/>
                    <a:gd name="T40" fmla="*/ 336 w 368"/>
                    <a:gd name="T41" fmla="*/ 82 h 368"/>
                    <a:gd name="T42" fmla="*/ 314 w 368"/>
                    <a:gd name="T43" fmla="*/ 54 h 368"/>
                    <a:gd name="T44" fmla="*/ 286 w 368"/>
                    <a:gd name="T45" fmla="*/ 32 h 368"/>
                    <a:gd name="T46" fmla="*/ 256 w 368"/>
                    <a:gd name="T47" fmla="*/ 14 h 368"/>
                    <a:gd name="T48" fmla="*/ 222 w 368"/>
                    <a:gd name="T49" fmla="*/ 4 h 368"/>
                    <a:gd name="T50" fmla="*/ 184 w 368"/>
                    <a:gd name="T51" fmla="*/ 0 h 368"/>
                    <a:gd name="T52" fmla="*/ 166 w 368"/>
                    <a:gd name="T53" fmla="*/ 0 h 368"/>
                    <a:gd name="T54" fmla="*/ 130 w 368"/>
                    <a:gd name="T55" fmla="*/ 8 h 368"/>
                    <a:gd name="T56" fmla="*/ 96 w 368"/>
                    <a:gd name="T57" fmla="*/ 22 h 368"/>
                    <a:gd name="T58" fmla="*/ 68 w 368"/>
                    <a:gd name="T59" fmla="*/ 42 h 368"/>
                    <a:gd name="T60" fmla="*/ 42 w 368"/>
                    <a:gd name="T61" fmla="*/ 68 h 368"/>
                    <a:gd name="T62" fmla="*/ 22 w 368"/>
                    <a:gd name="T63" fmla="*/ 96 h 368"/>
                    <a:gd name="T64" fmla="*/ 8 w 368"/>
                    <a:gd name="T65" fmla="*/ 130 h 368"/>
                    <a:gd name="T66" fmla="*/ 0 w 368"/>
                    <a:gd name="T67" fmla="*/ 166 h 368"/>
                    <a:gd name="T68" fmla="*/ 0 w 368"/>
                    <a:gd name="T69" fmla="*/ 184 h 368"/>
                    <a:gd name="T70" fmla="*/ 80 w 368"/>
                    <a:gd name="T71" fmla="*/ 184 h 368"/>
                    <a:gd name="T72" fmla="*/ 88 w 368"/>
                    <a:gd name="T73" fmla="*/ 144 h 368"/>
                    <a:gd name="T74" fmla="*/ 110 w 368"/>
                    <a:gd name="T75" fmla="*/ 110 h 368"/>
                    <a:gd name="T76" fmla="*/ 144 w 368"/>
                    <a:gd name="T77" fmla="*/ 88 h 368"/>
                    <a:gd name="T78" fmla="*/ 184 w 368"/>
                    <a:gd name="T79" fmla="*/ 80 h 368"/>
                    <a:gd name="T80" fmla="*/ 204 w 368"/>
                    <a:gd name="T81" fmla="*/ 82 h 368"/>
                    <a:gd name="T82" fmla="*/ 242 w 368"/>
                    <a:gd name="T83" fmla="*/ 98 h 368"/>
                    <a:gd name="T84" fmla="*/ 270 w 368"/>
                    <a:gd name="T85" fmla="*/ 126 h 368"/>
                    <a:gd name="T86" fmla="*/ 286 w 368"/>
                    <a:gd name="T87" fmla="*/ 164 h 368"/>
                    <a:gd name="T88" fmla="*/ 288 w 368"/>
                    <a:gd name="T89" fmla="*/ 184 h 368"/>
                    <a:gd name="T90" fmla="*/ 280 w 368"/>
                    <a:gd name="T91" fmla="*/ 224 h 368"/>
                    <a:gd name="T92" fmla="*/ 258 w 368"/>
                    <a:gd name="T93" fmla="*/ 258 h 368"/>
                    <a:gd name="T94" fmla="*/ 224 w 368"/>
                    <a:gd name="T95" fmla="*/ 280 h 368"/>
                    <a:gd name="T96" fmla="*/ 184 w 368"/>
                    <a:gd name="T97" fmla="*/ 288 h 368"/>
                    <a:gd name="T98" fmla="*/ 164 w 368"/>
                    <a:gd name="T99" fmla="*/ 286 h 368"/>
                    <a:gd name="T100" fmla="*/ 126 w 368"/>
                    <a:gd name="T101" fmla="*/ 270 h 368"/>
                    <a:gd name="T102" fmla="*/ 98 w 368"/>
                    <a:gd name="T103" fmla="*/ 242 h 368"/>
                    <a:gd name="T104" fmla="*/ 82 w 368"/>
                    <a:gd name="T105" fmla="*/ 204 h 368"/>
                    <a:gd name="T106" fmla="*/ 80 w 368"/>
                    <a:gd name="T107" fmla="*/ 184 h 368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368"/>
                    <a:gd name="T163" fmla="*/ 0 h 368"/>
                    <a:gd name="T164" fmla="*/ 368 w 368"/>
                    <a:gd name="T165" fmla="*/ 368 h 368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368" h="368">
                      <a:moveTo>
                        <a:pt x="0" y="184"/>
                      </a:moveTo>
                      <a:lnTo>
                        <a:pt x="0" y="184"/>
                      </a:lnTo>
                      <a:lnTo>
                        <a:pt x="0" y="202"/>
                      </a:lnTo>
                      <a:lnTo>
                        <a:pt x="4" y="222"/>
                      </a:lnTo>
                      <a:lnTo>
                        <a:pt x="8" y="238"/>
                      </a:lnTo>
                      <a:lnTo>
                        <a:pt x="14" y="256"/>
                      </a:lnTo>
                      <a:lnTo>
                        <a:pt x="22" y="272"/>
                      </a:lnTo>
                      <a:lnTo>
                        <a:pt x="32" y="286"/>
                      </a:lnTo>
                      <a:lnTo>
                        <a:pt x="42" y="300"/>
                      </a:lnTo>
                      <a:lnTo>
                        <a:pt x="54" y="314"/>
                      </a:lnTo>
                      <a:lnTo>
                        <a:pt x="68" y="326"/>
                      </a:lnTo>
                      <a:lnTo>
                        <a:pt x="82" y="336"/>
                      </a:lnTo>
                      <a:lnTo>
                        <a:pt x="96" y="346"/>
                      </a:lnTo>
                      <a:lnTo>
                        <a:pt x="112" y="354"/>
                      </a:lnTo>
                      <a:lnTo>
                        <a:pt x="130" y="360"/>
                      </a:lnTo>
                      <a:lnTo>
                        <a:pt x="146" y="364"/>
                      </a:lnTo>
                      <a:lnTo>
                        <a:pt x="166" y="368"/>
                      </a:lnTo>
                      <a:lnTo>
                        <a:pt x="184" y="368"/>
                      </a:lnTo>
                      <a:lnTo>
                        <a:pt x="202" y="368"/>
                      </a:lnTo>
                      <a:lnTo>
                        <a:pt x="222" y="364"/>
                      </a:lnTo>
                      <a:lnTo>
                        <a:pt x="238" y="360"/>
                      </a:lnTo>
                      <a:lnTo>
                        <a:pt x="256" y="354"/>
                      </a:lnTo>
                      <a:lnTo>
                        <a:pt x="272" y="346"/>
                      </a:lnTo>
                      <a:lnTo>
                        <a:pt x="286" y="336"/>
                      </a:lnTo>
                      <a:lnTo>
                        <a:pt x="300" y="326"/>
                      </a:lnTo>
                      <a:lnTo>
                        <a:pt x="314" y="314"/>
                      </a:lnTo>
                      <a:lnTo>
                        <a:pt x="326" y="300"/>
                      </a:lnTo>
                      <a:lnTo>
                        <a:pt x="336" y="286"/>
                      </a:lnTo>
                      <a:lnTo>
                        <a:pt x="346" y="272"/>
                      </a:lnTo>
                      <a:lnTo>
                        <a:pt x="354" y="256"/>
                      </a:lnTo>
                      <a:lnTo>
                        <a:pt x="360" y="238"/>
                      </a:lnTo>
                      <a:lnTo>
                        <a:pt x="364" y="222"/>
                      </a:lnTo>
                      <a:lnTo>
                        <a:pt x="368" y="202"/>
                      </a:lnTo>
                      <a:lnTo>
                        <a:pt x="368" y="184"/>
                      </a:lnTo>
                      <a:lnTo>
                        <a:pt x="368" y="166"/>
                      </a:lnTo>
                      <a:lnTo>
                        <a:pt x="364" y="146"/>
                      </a:lnTo>
                      <a:lnTo>
                        <a:pt x="360" y="130"/>
                      </a:lnTo>
                      <a:lnTo>
                        <a:pt x="354" y="112"/>
                      </a:lnTo>
                      <a:lnTo>
                        <a:pt x="346" y="96"/>
                      </a:lnTo>
                      <a:lnTo>
                        <a:pt x="336" y="82"/>
                      </a:lnTo>
                      <a:lnTo>
                        <a:pt x="326" y="68"/>
                      </a:lnTo>
                      <a:lnTo>
                        <a:pt x="314" y="54"/>
                      </a:lnTo>
                      <a:lnTo>
                        <a:pt x="300" y="42"/>
                      </a:lnTo>
                      <a:lnTo>
                        <a:pt x="286" y="32"/>
                      </a:lnTo>
                      <a:lnTo>
                        <a:pt x="272" y="22"/>
                      </a:lnTo>
                      <a:lnTo>
                        <a:pt x="256" y="14"/>
                      </a:lnTo>
                      <a:lnTo>
                        <a:pt x="238" y="8"/>
                      </a:lnTo>
                      <a:lnTo>
                        <a:pt x="222" y="4"/>
                      </a:lnTo>
                      <a:lnTo>
                        <a:pt x="202" y="0"/>
                      </a:lnTo>
                      <a:lnTo>
                        <a:pt x="184" y="0"/>
                      </a:lnTo>
                      <a:lnTo>
                        <a:pt x="166" y="0"/>
                      </a:lnTo>
                      <a:lnTo>
                        <a:pt x="146" y="4"/>
                      </a:lnTo>
                      <a:lnTo>
                        <a:pt x="130" y="8"/>
                      </a:lnTo>
                      <a:lnTo>
                        <a:pt x="112" y="14"/>
                      </a:lnTo>
                      <a:lnTo>
                        <a:pt x="96" y="22"/>
                      </a:lnTo>
                      <a:lnTo>
                        <a:pt x="82" y="32"/>
                      </a:lnTo>
                      <a:lnTo>
                        <a:pt x="68" y="42"/>
                      </a:lnTo>
                      <a:lnTo>
                        <a:pt x="54" y="54"/>
                      </a:lnTo>
                      <a:lnTo>
                        <a:pt x="42" y="68"/>
                      </a:lnTo>
                      <a:lnTo>
                        <a:pt x="32" y="82"/>
                      </a:lnTo>
                      <a:lnTo>
                        <a:pt x="22" y="96"/>
                      </a:lnTo>
                      <a:lnTo>
                        <a:pt x="14" y="112"/>
                      </a:lnTo>
                      <a:lnTo>
                        <a:pt x="8" y="130"/>
                      </a:lnTo>
                      <a:lnTo>
                        <a:pt x="4" y="146"/>
                      </a:lnTo>
                      <a:lnTo>
                        <a:pt x="0" y="166"/>
                      </a:lnTo>
                      <a:lnTo>
                        <a:pt x="0" y="184"/>
                      </a:lnTo>
                      <a:close/>
                      <a:moveTo>
                        <a:pt x="80" y="184"/>
                      </a:moveTo>
                      <a:lnTo>
                        <a:pt x="80" y="184"/>
                      </a:lnTo>
                      <a:lnTo>
                        <a:pt x="82" y="164"/>
                      </a:lnTo>
                      <a:lnTo>
                        <a:pt x="88" y="144"/>
                      </a:lnTo>
                      <a:lnTo>
                        <a:pt x="98" y="126"/>
                      </a:lnTo>
                      <a:lnTo>
                        <a:pt x="110" y="110"/>
                      </a:lnTo>
                      <a:lnTo>
                        <a:pt x="126" y="98"/>
                      </a:lnTo>
                      <a:lnTo>
                        <a:pt x="144" y="88"/>
                      </a:lnTo>
                      <a:lnTo>
                        <a:pt x="164" y="82"/>
                      </a:lnTo>
                      <a:lnTo>
                        <a:pt x="184" y="80"/>
                      </a:lnTo>
                      <a:lnTo>
                        <a:pt x="204" y="82"/>
                      </a:lnTo>
                      <a:lnTo>
                        <a:pt x="224" y="88"/>
                      </a:lnTo>
                      <a:lnTo>
                        <a:pt x="242" y="98"/>
                      </a:lnTo>
                      <a:lnTo>
                        <a:pt x="258" y="110"/>
                      </a:lnTo>
                      <a:lnTo>
                        <a:pt x="270" y="126"/>
                      </a:lnTo>
                      <a:lnTo>
                        <a:pt x="280" y="144"/>
                      </a:lnTo>
                      <a:lnTo>
                        <a:pt x="286" y="164"/>
                      </a:lnTo>
                      <a:lnTo>
                        <a:pt x="288" y="184"/>
                      </a:lnTo>
                      <a:lnTo>
                        <a:pt x="286" y="204"/>
                      </a:lnTo>
                      <a:lnTo>
                        <a:pt x="280" y="224"/>
                      </a:lnTo>
                      <a:lnTo>
                        <a:pt x="270" y="242"/>
                      </a:lnTo>
                      <a:lnTo>
                        <a:pt x="258" y="258"/>
                      </a:lnTo>
                      <a:lnTo>
                        <a:pt x="242" y="270"/>
                      </a:lnTo>
                      <a:lnTo>
                        <a:pt x="224" y="280"/>
                      </a:lnTo>
                      <a:lnTo>
                        <a:pt x="204" y="286"/>
                      </a:lnTo>
                      <a:lnTo>
                        <a:pt x="184" y="288"/>
                      </a:lnTo>
                      <a:lnTo>
                        <a:pt x="164" y="286"/>
                      </a:lnTo>
                      <a:lnTo>
                        <a:pt x="144" y="280"/>
                      </a:lnTo>
                      <a:lnTo>
                        <a:pt x="126" y="270"/>
                      </a:lnTo>
                      <a:lnTo>
                        <a:pt x="110" y="258"/>
                      </a:lnTo>
                      <a:lnTo>
                        <a:pt x="98" y="242"/>
                      </a:lnTo>
                      <a:lnTo>
                        <a:pt x="88" y="224"/>
                      </a:lnTo>
                      <a:lnTo>
                        <a:pt x="82" y="204"/>
                      </a:lnTo>
                      <a:lnTo>
                        <a:pt x="80" y="184"/>
                      </a:lnTo>
                      <a:close/>
                    </a:path>
                  </a:pathLst>
                </a:custGeom>
                <a:solidFill>
                  <a:sysClr val="window" lastClr="FFFFFF">
                    <a:alpha val="39999"/>
                  </a:sys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62" name="Freeform 77"/>
                <p:cNvSpPr>
                  <a:spLocks noEditPoints="1"/>
                </p:cNvSpPr>
                <p:nvPr/>
              </p:nvSpPr>
              <p:spPr bwMode="auto">
                <a:xfrm>
                  <a:off x="2994" y="1050"/>
                  <a:ext cx="656" cy="656"/>
                </a:xfrm>
                <a:custGeom>
                  <a:avLst/>
                  <a:gdLst>
                    <a:gd name="T0" fmla="*/ 2 w 656"/>
                    <a:gd name="T1" fmla="*/ 362 h 656"/>
                    <a:gd name="T2" fmla="*/ 26 w 656"/>
                    <a:gd name="T3" fmla="*/ 456 h 656"/>
                    <a:gd name="T4" fmla="*/ 74 w 656"/>
                    <a:gd name="T5" fmla="*/ 536 h 656"/>
                    <a:gd name="T6" fmla="*/ 144 w 656"/>
                    <a:gd name="T7" fmla="*/ 600 h 656"/>
                    <a:gd name="T8" fmla="*/ 230 w 656"/>
                    <a:gd name="T9" fmla="*/ 642 h 656"/>
                    <a:gd name="T10" fmla="*/ 328 w 656"/>
                    <a:gd name="T11" fmla="*/ 656 h 656"/>
                    <a:gd name="T12" fmla="*/ 394 w 656"/>
                    <a:gd name="T13" fmla="*/ 650 h 656"/>
                    <a:gd name="T14" fmla="*/ 484 w 656"/>
                    <a:gd name="T15" fmla="*/ 616 h 656"/>
                    <a:gd name="T16" fmla="*/ 560 w 656"/>
                    <a:gd name="T17" fmla="*/ 560 h 656"/>
                    <a:gd name="T18" fmla="*/ 616 w 656"/>
                    <a:gd name="T19" fmla="*/ 484 h 656"/>
                    <a:gd name="T20" fmla="*/ 650 w 656"/>
                    <a:gd name="T21" fmla="*/ 394 h 656"/>
                    <a:gd name="T22" fmla="*/ 656 w 656"/>
                    <a:gd name="T23" fmla="*/ 328 h 656"/>
                    <a:gd name="T24" fmla="*/ 642 w 656"/>
                    <a:gd name="T25" fmla="*/ 230 h 656"/>
                    <a:gd name="T26" fmla="*/ 600 w 656"/>
                    <a:gd name="T27" fmla="*/ 144 h 656"/>
                    <a:gd name="T28" fmla="*/ 536 w 656"/>
                    <a:gd name="T29" fmla="*/ 74 h 656"/>
                    <a:gd name="T30" fmla="*/ 456 w 656"/>
                    <a:gd name="T31" fmla="*/ 26 h 656"/>
                    <a:gd name="T32" fmla="*/ 362 w 656"/>
                    <a:gd name="T33" fmla="*/ 2 h 656"/>
                    <a:gd name="T34" fmla="*/ 294 w 656"/>
                    <a:gd name="T35" fmla="*/ 2 h 656"/>
                    <a:gd name="T36" fmla="*/ 200 w 656"/>
                    <a:gd name="T37" fmla="*/ 26 h 656"/>
                    <a:gd name="T38" fmla="*/ 120 w 656"/>
                    <a:gd name="T39" fmla="*/ 74 h 656"/>
                    <a:gd name="T40" fmla="*/ 56 w 656"/>
                    <a:gd name="T41" fmla="*/ 144 h 656"/>
                    <a:gd name="T42" fmla="*/ 14 w 656"/>
                    <a:gd name="T43" fmla="*/ 230 h 656"/>
                    <a:gd name="T44" fmla="*/ 0 w 656"/>
                    <a:gd name="T45" fmla="*/ 328 h 656"/>
                    <a:gd name="T46" fmla="*/ 80 w 656"/>
                    <a:gd name="T47" fmla="*/ 328 h 656"/>
                    <a:gd name="T48" fmla="*/ 92 w 656"/>
                    <a:gd name="T49" fmla="*/ 254 h 656"/>
                    <a:gd name="T50" fmla="*/ 122 w 656"/>
                    <a:gd name="T51" fmla="*/ 190 h 656"/>
                    <a:gd name="T52" fmla="*/ 170 w 656"/>
                    <a:gd name="T53" fmla="*/ 136 h 656"/>
                    <a:gd name="T54" fmla="*/ 232 w 656"/>
                    <a:gd name="T55" fmla="*/ 100 h 656"/>
                    <a:gd name="T56" fmla="*/ 302 w 656"/>
                    <a:gd name="T57" fmla="*/ 82 h 656"/>
                    <a:gd name="T58" fmla="*/ 354 w 656"/>
                    <a:gd name="T59" fmla="*/ 82 h 656"/>
                    <a:gd name="T60" fmla="*/ 424 w 656"/>
                    <a:gd name="T61" fmla="*/ 100 h 656"/>
                    <a:gd name="T62" fmla="*/ 486 w 656"/>
                    <a:gd name="T63" fmla="*/ 136 h 656"/>
                    <a:gd name="T64" fmla="*/ 534 w 656"/>
                    <a:gd name="T65" fmla="*/ 190 h 656"/>
                    <a:gd name="T66" fmla="*/ 564 w 656"/>
                    <a:gd name="T67" fmla="*/ 254 h 656"/>
                    <a:gd name="T68" fmla="*/ 576 w 656"/>
                    <a:gd name="T69" fmla="*/ 328 h 656"/>
                    <a:gd name="T70" fmla="*/ 570 w 656"/>
                    <a:gd name="T71" fmla="*/ 378 h 656"/>
                    <a:gd name="T72" fmla="*/ 546 w 656"/>
                    <a:gd name="T73" fmla="*/ 446 h 656"/>
                    <a:gd name="T74" fmla="*/ 504 w 656"/>
                    <a:gd name="T75" fmla="*/ 504 h 656"/>
                    <a:gd name="T76" fmla="*/ 446 w 656"/>
                    <a:gd name="T77" fmla="*/ 546 h 656"/>
                    <a:gd name="T78" fmla="*/ 378 w 656"/>
                    <a:gd name="T79" fmla="*/ 570 h 656"/>
                    <a:gd name="T80" fmla="*/ 328 w 656"/>
                    <a:gd name="T81" fmla="*/ 576 h 656"/>
                    <a:gd name="T82" fmla="*/ 254 w 656"/>
                    <a:gd name="T83" fmla="*/ 564 h 656"/>
                    <a:gd name="T84" fmla="*/ 190 w 656"/>
                    <a:gd name="T85" fmla="*/ 534 h 656"/>
                    <a:gd name="T86" fmla="*/ 136 w 656"/>
                    <a:gd name="T87" fmla="*/ 486 h 656"/>
                    <a:gd name="T88" fmla="*/ 100 w 656"/>
                    <a:gd name="T89" fmla="*/ 424 h 656"/>
                    <a:gd name="T90" fmla="*/ 82 w 656"/>
                    <a:gd name="T91" fmla="*/ 354 h 65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656"/>
                    <a:gd name="T139" fmla="*/ 0 h 656"/>
                    <a:gd name="T140" fmla="*/ 656 w 656"/>
                    <a:gd name="T141" fmla="*/ 656 h 656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656" h="656">
                      <a:moveTo>
                        <a:pt x="0" y="328"/>
                      </a:moveTo>
                      <a:lnTo>
                        <a:pt x="0" y="328"/>
                      </a:lnTo>
                      <a:lnTo>
                        <a:pt x="2" y="362"/>
                      </a:lnTo>
                      <a:lnTo>
                        <a:pt x="6" y="394"/>
                      </a:lnTo>
                      <a:lnTo>
                        <a:pt x="14" y="426"/>
                      </a:lnTo>
                      <a:lnTo>
                        <a:pt x="26" y="456"/>
                      </a:lnTo>
                      <a:lnTo>
                        <a:pt x="40" y="484"/>
                      </a:lnTo>
                      <a:lnTo>
                        <a:pt x="56" y="512"/>
                      </a:lnTo>
                      <a:lnTo>
                        <a:pt x="74" y="536"/>
                      </a:lnTo>
                      <a:lnTo>
                        <a:pt x="96" y="560"/>
                      </a:lnTo>
                      <a:lnTo>
                        <a:pt x="120" y="582"/>
                      </a:lnTo>
                      <a:lnTo>
                        <a:pt x="144" y="600"/>
                      </a:lnTo>
                      <a:lnTo>
                        <a:pt x="172" y="616"/>
                      </a:lnTo>
                      <a:lnTo>
                        <a:pt x="200" y="630"/>
                      </a:lnTo>
                      <a:lnTo>
                        <a:pt x="230" y="642"/>
                      </a:lnTo>
                      <a:lnTo>
                        <a:pt x="262" y="650"/>
                      </a:lnTo>
                      <a:lnTo>
                        <a:pt x="294" y="654"/>
                      </a:lnTo>
                      <a:lnTo>
                        <a:pt x="328" y="656"/>
                      </a:lnTo>
                      <a:lnTo>
                        <a:pt x="362" y="654"/>
                      </a:lnTo>
                      <a:lnTo>
                        <a:pt x="394" y="650"/>
                      </a:lnTo>
                      <a:lnTo>
                        <a:pt x="426" y="642"/>
                      </a:lnTo>
                      <a:lnTo>
                        <a:pt x="456" y="630"/>
                      </a:lnTo>
                      <a:lnTo>
                        <a:pt x="484" y="616"/>
                      </a:lnTo>
                      <a:lnTo>
                        <a:pt x="512" y="600"/>
                      </a:lnTo>
                      <a:lnTo>
                        <a:pt x="536" y="582"/>
                      </a:lnTo>
                      <a:lnTo>
                        <a:pt x="560" y="560"/>
                      </a:lnTo>
                      <a:lnTo>
                        <a:pt x="582" y="536"/>
                      </a:lnTo>
                      <a:lnTo>
                        <a:pt x="600" y="512"/>
                      </a:lnTo>
                      <a:lnTo>
                        <a:pt x="616" y="484"/>
                      </a:lnTo>
                      <a:lnTo>
                        <a:pt x="630" y="456"/>
                      </a:lnTo>
                      <a:lnTo>
                        <a:pt x="642" y="426"/>
                      </a:lnTo>
                      <a:lnTo>
                        <a:pt x="650" y="394"/>
                      </a:lnTo>
                      <a:lnTo>
                        <a:pt x="654" y="362"/>
                      </a:lnTo>
                      <a:lnTo>
                        <a:pt x="656" y="328"/>
                      </a:lnTo>
                      <a:lnTo>
                        <a:pt x="654" y="294"/>
                      </a:lnTo>
                      <a:lnTo>
                        <a:pt x="650" y="262"/>
                      </a:lnTo>
                      <a:lnTo>
                        <a:pt x="642" y="230"/>
                      </a:lnTo>
                      <a:lnTo>
                        <a:pt x="630" y="200"/>
                      </a:lnTo>
                      <a:lnTo>
                        <a:pt x="616" y="172"/>
                      </a:lnTo>
                      <a:lnTo>
                        <a:pt x="600" y="144"/>
                      </a:lnTo>
                      <a:lnTo>
                        <a:pt x="582" y="120"/>
                      </a:lnTo>
                      <a:lnTo>
                        <a:pt x="560" y="96"/>
                      </a:lnTo>
                      <a:lnTo>
                        <a:pt x="536" y="74"/>
                      </a:lnTo>
                      <a:lnTo>
                        <a:pt x="512" y="56"/>
                      </a:lnTo>
                      <a:lnTo>
                        <a:pt x="484" y="40"/>
                      </a:lnTo>
                      <a:lnTo>
                        <a:pt x="456" y="26"/>
                      </a:lnTo>
                      <a:lnTo>
                        <a:pt x="426" y="14"/>
                      </a:lnTo>
                      <a:lnTo>
                        <a:pt x="394" y="6"/>
                      </a:lnTo>
                      <a:lnTo>
                        <a:pt x="362" y="2"/>
                      </a:lnTo>
                      <a:lnTo>
                        <a:pt x="328" y="0"/>
                      </a:lnTo>
                      <a:lnTo>
                        <a:pt x="294" y="2"/>
                      </a:lnTo>
                      <a:lnTo>
                        <a:pt x="262" y="6"/>
                      </a:lnTo>
                      <a:lnTo>
                        <a:pt x="230" y="14"/>
                      </a:lnTo>
                      <a:lnTo>
                        <a:pt x="200" y="26"/>
                      </a:lnTo>
                      <a:lnTo>
                        <a:pt x="172" y="40"/>
                      </a:lnTo>
                      <a:lnTo>
                        <a:pt x="144" y="56"/>
                      </a:lnTo>
                      <a:lnTo>
                        <a:pt x="120" y="74"/>
                      </a:lnTo>
                      <a:lnTo>
                        <a:pt x="96" y="96"/>
                      </a:lnTo>
                      <a:lnTo>
                        <a:pt x="74" y="120"/>
                      </a:lnTo>
                      <a:lnTo>
                        <a:pt x="56" y="144"/>
                      </a:lnTo>
                      <a:lnTo>
                        <a:pt x="40" y="172"/>
                      </a:lnTo>
                      <a:lnTo>
                        <a:pt x="26" y="200"/>
                      </a:lnTo>
                      <a:lnTo>
                        <a:pt x="14" y="230"/>
                      </a:lnTo>
                      <a:lnTo>
                        <a:pt x="6" y="262"/>
                      </a:lnTo>
                      <a:lnTo>
                        <a:pt x="2" y="294"/>
                      </a:lnTo>
                      <a:lnTo>
                        <a:pt x="0" y="328"/>
                      </a:lnTo>
                      <a:close/>
                      <a:moveTo>
                        <a:pt x="80" y="328"/>
                      </a:moveTo>
                      <a:lnTo>
                        <a:pt x="80" y="328"/>
                      </a:lnTo>
                      <a:lnTo>
                        <a:pt x="82" y="302"/>
                      </a:lnTo>
                      <a:lnTo>
                        <a:pt x="86" y="278"/>
                      </a:lnTo>
                      <a:lnTo>
                        <a:pt x="92" y="254"/>
                      </a:lnTo>
                      <a:lnTo>
                        <a:pt x="100" y="232"/>
                      </a:lnTo>
                      <a:lnTo>
                        <a:pt x="110" y="210"/>
                      </a:lnTo>
                      <a:lnTo>
                        <a:pt x="122" y="190"/>
                      </a:lnTo>
                      <a:lnTo>
                        <a:pt x="136" y="170"/>
                      </a:lnTo>
                      <a:lnTo>
                        <a:pt x="152" y="152"/>
                      </a:lnTo>
                      <a:lnTo>
                        <a:pt x="170" y="136"/>
                      </a:lnTo>
                      <a:lnTo>
                        <a:pt x="190" y="122"/>
                      </a:lnTo>
                      <a:lnTo>
                        <a:pt x="210" y="110"/>
                      </a:lnTo>
                      <a:lnTo>
                        <a:pt x="232" y="100"/>
                      </a:lnTo>
                      <a:lnTo>
                        <a:pt x="254" y="92"/>
                      </a:lnTo>
                      <a:lnTo>
                        <a:pt x="278" y="86"/>
                      </a:lnTo>
                      <a:lnTo>
                        <a:pt x="302" y="82"/>
                      </a:lnTo>
                      <a:lnTo>
                        <a:pt x="328" y="80"/>
                      </a:lnTo>
                      <a:lnTo>
                        <a:pt x="354" y="82"/>
                      </a:lnTo>
                      <a:lnTo>
                        <a:pt x="378" y="86"/>
                      </a:lnTo>
                      <a:lnTo>
                        <a:pt x="402" y="92"/>
                      </a:lnTo>
                      <a:lnTo>
                        <a:pt x="424" y="100"/>
                      </a:lnTo>
                      <a:lnTo>
                        <a:pt x="446" y="110"/>
                      </a:lnTo>
                      <a:lnTo>
                        <a:pt x="466" y="122"/>
                      </a:lnTo>
                      <a:lnTo>
                        <a:pt x="486" y="136"/>
                      </a:lnTo>
                      <a:lnTo>
                        <a:pt x="504" y="152"/>
                      </a:lnTo>
                      <a:lnTo>
                        <a:pt x="520" y="170"/>
                      </a:lnTo>
                      <a:lnTo>
                        <a:pt x="534" y="190"/>
                      </a:lnTo>
                      <a:lnTo>
                        <a:pt x="546" y="210"/>
                      </a:lnTo>
                      <a:lnTo>
                        <a:pt x="556" y="232"/>
                      </a:lnTo>
                      <a:lnTo>
                        <a:pt x="564" y="254"/>
                      </a:lnTo>
                      <a:lnTo>
                        <a:pt x="570" y="278"/>
                      </a:lnTo>
                      <a:lnTo>
                        <a:pt x="574" y="302"/>
                      </a:lnTo>
                      <a:lnTo>
                        <a:pt x="576" y="328"/>
                      </a:lnTo>
                      <a:lnTo>
                        <a:pt x="574" y="354"/>
                      </a:lnTo>
                      <a:lnTo>
                        <a:pt x="570" y="378"/>
                      </a:lnTo>
                      <a:lnTo>
                        <a:pt x="564" y="402"/>
                      </a:lnTo>
                      <a:lnTo>
                        <a:pt x="556" y="424"/>
                      </a:lnTo>
                      <a:lnTo>
                        <a:pt x="546" y="446"/>
                      </a:lnTo>
                      <a:lnTo>
                        <a:pt x="534" y="466"/>
                      </a:lnTo>
                      <a:lnTo>
                        <a:pt x="520" y="486"/>
                      </a:lnTo>
                      <a:lnTo>
                        <a:pt x="504" y="504"/>
                      </a:lnTo>
                      <a:lnTo>
                        <a:pt x="486" y="520"/>
                      </a:lnTo>
                      <a:lnTo>
                        <a:pt x="466" y="534"/>
                      </a:lnTo>
                      <a:lnTo>
                        <a:pt x="446" y="546"/>
                      </a:lnTo>
                      <a:lnTo>
                        <a:pt x="424" y="556"/>
                      </a:lnTo>
                      <a:lnTo>
                        <a:pt x="402" y="564"/>
                      </a:lnTo>
                      <a:lnTo>
                        <a:pt x="378" y="570"/>
                      </a:lnTo>
                      <a:lnTo>
                        <a:pt x="354" y="574"/>
                      </a:lnTo>
                      <a:lnTo>
                        <a:pt x="328" y="576"/>
                      </a:lnTo>
                      <a:lnTo>
                        <a:pt x="302" y="574"/>
                      </a:lnTo>
                      <a:lnTo>
                        <a:pt x="278" y="570"/>
                      </a:lnTo>
                      <a:lnTo>
                        <a:pt x="254" y="564"/>
                      </a:lnTo>
                      <a:lnTo>
                        <a:pt x="232" y="556"/>
                      </a:lnTo>
                      <a:lnTo>
                        <a:pt x="210" y="546"/>
                      </a:lnTo>
                      <a:lnTo>
                        <a:pt x="190" y="534"/>
                      </a:lnTo>
                      <a:lnTo>
                        <a:pt x="170" y="520"/>
                      </a:lnTo>
                      <a:lnTo>
                        <a:pt x="152" y="504"/>
                      </a:lnTo>
                      <a:lnTo>
                        <a:pt x="136" y="486"/>
                      </a:lnTo>
                      <a:lnTo>
                        <a:pt x="122" y="466"/>
                      </a:lnTo>
                      <a:lnTo>
                        <a:pt x="110" y="446"/>
                      </a:lnTo>
                      <a:lnTo>
                        <a:pt x="100" y="424"/>
                      </a:lnTo>
                      <a:lnTo>
                        <a:pt x="92" y="402"/>
                      </a:lnTo>
                      <a:lnTo>
                        <a:pt x="86" y="378"/>
                      </a:lnTo>
                      <a:lnTo>
                        <a:pt x="82" y="354"/>
                      </a:lnTo>
                      <a:lnTo>
                        <a:pt x="80" y="328"/>
                      </a:lnTo>
                      <a:close/>
                    </a:path>
                  </a:pathLst>
                </a:custGeom>
                <a:solidFill>
                  <a:sysClr val="window" lastClr="FFFFFF">
                    <a:alpha val="30196"/>
                  </a:sys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63" name="Freeform 78"/>
                <p:cNvSpPr>
                  <a:spLocks noEditPoints="1"/>
                </p:cNvSpPr>
                <p:nvPr/>
              </p:nvSpPr>
              <p:spPr bwMode="auto">
                <a:xfrm>
                  <a:off x="2850" y="906"/>
                  <a:ext cx="944" cy="944"/>
                </a:xfrm>
                <a:custGeom>
                  <a:avLst/>
                  <a:gdLst>
                    <a:gd name="T0" fmla="*/ 0 w 944"/>
                    <a:gd name="T1" fmla="*/ 496 h 944"/>
                    <a:gd name="T2" fmla="*/ 10 w 944"/>
                    <a:gd name="T3" fmla="*/ 568 h 944"/>
                    <a:gd name="T4" fmla="*/ 58 w 944"/>
                    <a:gd name="T5" fmla="*/ 696 h 944"/>
                    <a:gd name="T6" fmla="*/ 138 w 944"/>
                    <a:gd name="T7" fmla="*/ 806 h 944"/>
                    <a:gd name="T8" fmla="*/ 248 w 944"/>
                    <a:gd name="T9" fmla="*/ 886 h 944"/>
                    <a:gd name="T10" fmla="*/ 376 w 944"/>
                    <a:gd name="T11" fmla="*/ 934 h 944"/>
                    <a:gd name="T12" fmla="*/ 448 w 944"/>
                    <a:gd name="T13" fmla="*/ 944 h 944"/>
                    <a:gd name="T14" fmla="*/ 496 w 944"/>
                    <a:gd name="T15" fmla="*/ 944 h 944"/>
                    <a:gd name="T16" fmla="*/ 568 w 944"/>
                    <a:gd name="T17" fmla="*/ 934 h 944"/>
                    <a:gd name="T18" fmla="*/ 696 w 944"/>
                    <a:gd name="T19" fmla="*/ 886 h 944"/>
                    <a:gd name="T20" fmla="*/ 806 w 944"/>
                    <a:gd name="T21" fmla="*/ 806 h 944"/>
                    <a:gd name="T22" fmla="*/ 886 w 944"/>
                    <a:gd name="T23" fmla="*/ 696 h 944"/>
                    <a:gd name="T24" fmla="*/ 934 w 944"/>
                    <a:gd name="T25" fmla="*/ 568 h 944"/>
                    <a:gd name="T26" fmla="*/ 944 w 944"/>
                    <a:gd name="T27" fmla="*/ 496 h 944"/>
                    <a:gd name="T28" fmla="*/ 944 w 944"/>
                    <a:gd name="T29" fmla="*/ 448 h 944"/>
                    <a:gd name="T30" fmla="*/ 934 w 944"/>
                    <a:gd name="T31" fmla="*/ 376 h 944"/>
                    <a:gd name="T32" fmla="*/ 886 w 944"/>
                    <a:gd name="T33" fmla="*/ 248 h 944"/>
                    <a:gd name="T34" fmla="*/ 806 w 944"/>
                    <a:gd name="T35" fmla="*/ 138 h 944"/>
                    <a:gd name="T36" fmla="*/ 696 w 944"/>
                    <a:gd name="T37" fmla="*/ 58 h 944"/>
                    <a:gd name="T38" fmla="*/ 568 w 944"/>
                    <a:gd name="T39" fmla="*/ 10 h 944"/>
                    <a:gd name="T40" fmla="*/ 496 w 944"/>
                    <a:gd name="T41" fmla="*/ 0 h 944"/>
                    <a:gd name="T42" fmla="*/ 448 w 944"/>
                    <a:gd name="T43" fmla="*/ 0 h 944"/>
                    <a:gd name="T44" fmla="*/ 376 w 944"/>
                    <a:gd name="T45" fmla="*/ 10 h 944"/>
                    <a:gd name="T46" fmla="*/ 248 w 944"/>
                    <a:gd name="T47" fmla="*/ 58 h 944"/>
                    <a:gd name="T48" fmla="*/ 138 w 944"/>
                    <a:gd name="T49" fmla="*/ 138 h 944"/>
                    <a:gd name="T50" fmla="*/ 58 w 944"/>
                    <a:gd name="T51" fmla="*/ 248 h 944"/>
                    <a:gd name="T52" fmla="*/ 10 w 944"/>
                    <a:gd name="T53" fmla="*/ 376 h 944"/>
                    <a:gd name="T54" fmla="*/ 0 w 944"/>
                    <a:gd name="T55" fmla="*/ 448 h 944"/>
                    <a:gd name="T56" fmla="*/ 80 w 944"/>
                    <a:gd name="T57" fmla="*/ 472 h 944"/>
                    <a:gd name="T58" fmla="*/ 88 w 944"/>
                    <a:gd name="T59" fmla="*/ 394 h 944"/>
                    <a:gd name="T60" fmla="*/ 128 w 944"/>
                    <a:gd name="T61" fmla="*/ 286 h 944"/>
                    <a:gd name="T62" fmla="*/ 194 w 944"/>
                    <a:gd name="T63" fmla="*/ 194 h 944"/>
                    <a:gd name="T64" fmla="*/ 286 w 944"/>
                    <a:gd name="T65" fmla="*/ 128 h 944"/>
                    <a:gd name="T66" fmla="*/ 394 w 944"/>
                    <a:gd name="T67" fmla="*/ 88 h 944"/>
                    <a:gd name="T68" fmla="*/ 472 w 944"/>
                    <a:gd name="T69" fmla="*/ 80 h 944"/>
                    <a:gd name="T70" fmla="*/ 588 w 944"/>
                    <a:gd name="T71" fmla="*/ 98 h 944"/>
                    <a:gd name="T72" fmla="*/ 692 w 944"/>
                    <a:gd name="T73" fmla="*/ 148 h 944"/>
                    <a:gd name="T74" fmla="*/ 774 w 944"/>
                    <a:gd name="T75" fmla="*/ 222 h 944"/>
                    <a:gd name="T76" fmla="*/ 834 w 944"/>
                    <a:gd name="T77" fmla="*/ 320 h 944"/>
                    <a:gd name="T78" fmla="*/ 862 w 944"/>
                    <a:gd name="T79" fmla="*/ 432 h 944"/>
                    <a:gd name="T80" fmla="*/ 862 w 944"/>
                    <a:gd name="T81" fmla="*/ 512 h 944"/>
                    <a:gd name="T82" fmla="*/ 834 w 944"/>
                    <a:gd name="T83" fmla="*/ 624 h 944"/>
                    <a:gd name="T84" fmla="*/ 774 w 944"/>
                    <a:gd name="T85" fmla="*/ 722 h 944"/>
                    <a:gd name="T86" fmla="*/ 692 w 944"/>
                    <a:gd name="T87" fmla="*/ 796 h 944"/>
                    <a:gd name="T88" fmla="*/ 588 w 944"/>
                    <a:gd name="T89" fmla="*/ 846 h 944"/>
                    <a:gd name="T90" fmla="*/ 472 w 944"/>
                    <a:gd name="T91" fmla="*/ 864 h 944"/>
                    <a:gd name="T92" fmla="*/ 394 w 944"/>
                    <a:gd name="T93" fmla="*/ 856 h 944"/>
                    <a:gd name="T94" fmla="*/ 286 w 944"/>
                    <a:gd name="T95" fmla="*/ 816 h 944"/>
                    <a:gd name="T96" fmla="*/ 194 w 944"/>
                    <a:gd name="T97" fmla="*/ 750 h 944"/>
                    <a:gd name="T98" fmla="*/ 128 w 944"/>
                    <a:gd name="T99" fmla="*/ 658 h 944"/>
                    <a:gd name="T100" fmla="*/ 88 w 944"/>
                    <a:gd name="T101" fmla="*/ 550 h 944"/>
                    <a:gd name="T102" fmla="*/ 80 w 944"/>
                    <a:gd name="T103" fmla="*/ 472 h 944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944"/>
                    <a:gd name="T157" fmla="*/ 0 h 944"/>
                    <a:gd name="T158" fmla="*/ 944 w 944"/>
                    <a:gd name="T159" fmla="*/ 944 h 944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944" h="944">
                      <a:moveTo>
                        <a:pt x="0" y="472"/>
                      </a:moveTo>
                      <a:lnTo>
                        <a:pt x="0" y="472"/>
                      </a:lnTo>
                      <a:lnTo>
                        <a:pt x="0" y="496"/>
                      </a:lnTo>
                      <a:lnTo>
                        <a:pt x="2" y="520"/>
                      </a:lnTo>
                      <a:lnTo>
                        <a:pt x="6" y="544"/>
                      </a:lnTo>
                      <a:lnTo>
                        <a:pt x="10" y="568"/>
                      </a:lnTo>
                      <a:lnTo>
                        <a:pt x="22" y="612"/>
                      </a:lnTo>
                      <a:lnTo>
                        <a:pt x="38" y="656"/>
                      </a:lnTo>
                      <a:lnTo>
                        <a:pt x="58" y="696"/>
                      </a:lnTo>
                      <a:lnTo>
                        <a:pt x="80" y="736"/>
                      </a:lnTo>
                      <a:lnTo>
                        <a:pt x="108" y="772"/>
                      </a:lnTo>
                      <a:lnTo>
                        <a:pt x="138" y="806"/>
                      </a:lnTo>
                      <a:lnTo>
                        <a:pt x="172" y="836"/>
                      </a:lnTo>
                      <a:lnTo>
                        <a:pt x="208" y="864"/>
                      </a:lnTo>
                      <a:lnTo>
                        <a:pt x="248" y="886"/>
                      </a:lnTo>
                      <a:lnTo>
                        <a:pt x="288" y="906"/>
                      </a:lnTo>
                      <a:lnTo>
                        <a:pt x="332" y="922"/>
                      </a:lnTo>
                      <a:lnTo>
                        <a:pt x="376" y="934"/>
                      </a:lnTo>
                      <a:lnTo>
                        <a:pt x="400" y="938"/>
                      </a:lnTo>
                      <a:lnTo>
                        <a:pt x="424" y="942"/>
                      </a:lnTo>
                      <a:lnTo>
                        <a:pt x="448" y="944"/>
                      </a:lnTo>
                      <a:lnTo>
                        <a:pt x="472" y="944"/>
                      </a:lnTo>
                      <a:lnTo>
                        <a:pt x="496" y="944"/>
                      </a:lnTo>
                      <a:lnTo>
                        <a:pt x="520" y="942"/>
                      </a:lnTo>
                      <a:lnTo>
                        <a:pt x="544" y="938"/>
                      </a:lnTo>
                      <a:lnTo>
                        <a:pt x="568" y="934"/>
                      </a:lnTo>
                      <a:lnTo>
                        <a:pt x="612" y="922"/>
                      </a:lnTo>
                      <a:lnTo>
                        <a:pt x="656" y="906"/>
                      </a:lnTo>
                      <a:lnTo>
                        <a:pt x="696" y="886"/>
                      </a:lnTo>
                      <a:lnTo>
                        <a:pt x="736" y="864"/>
                      </a:lnTo>
                      <a:lnTo>
                        <a:pt x="772" y="836"/>
                      </a:lnTo>
                      <a:lnTo>
                        <a:pt x="806" y="806"/>
                      </a:lnTo>
                      <a:lnTo>
                        <a:pt x="836" y="772"/>
                      </a:lnTo>
                      <a:lnTo>
                        <a:pt x="864" y="736"/>
                      </a:lnTo>
                      <a:lnTo>
                        <a:pt x="886" y="696"/>
                      </a:lnTo>
                      <a:lnTo>
                        <a:pt x="906" y="656"/>
                      </a:lnTo>
                      <a:lnTo>
                        <a:pt x="922" y="612"/>
                      </a:lnTo>
                      <a:lnTo>
                        <a:pt x="934" y="568"/>
                      </a:lnTo>
                      <a:lnTo>
                        <a:pt x="938" y="544"/>
                      </a:lnTo>
                      <a:lnTo>
                        <a:pt x="942" y="520"/>
                      </a:lnTo>
                      <a:lnTo>
                        <a:pt x="944" y="496"/>
                      </a:lnTo>
                      <a:lnTo>
                        <a:pt x="944" y="472"/>
                      </a:lnTo>
                      <a:lnTo>
                        <a:pt x="944" y="448"/>
                      </a:lnTo>
                      <a:lnTo>
                        <a:pt x="942" y="424"/>
                      </a:lnTo>
                      <a:lnTo>
                        <a:pt x="938" y="400"/>
                      </a:lnTo>
                      <a:lnTo>
                        <a:pt x="934" y="376"/>
                      </a:lnTo>
                      <a:lnTo>
                        <a:pt x="922" y="332"/>
                      </a:lnTo>
                      <a:lnTo>
                        <a:pt x="906" y="288"/>
                      </a:lnTo>
                      <a:lnTo>
                        <a:pt x="886" y="248"/>
                      </a:lnTo>
                      <a:lnTo>
                        <a:pt x="864" y="208"/>
                      </a:lnTo>
                      <a:lnTo>
                        <a:pt x="836" y="172"/>
                      </a:lnTo>
                      <a:lnTo>
                        <a:pt x="806" y="138"/>
                      </a:lnTo>
                      <a:lnTo>
                        <a:pt x="772" y="108"/>
                      </a:lnTo>
                      <a:lnTo>
                        <a:pt x="736" y="80"/>
                      </a:lnTo>
                      <a:lnTo>
                        <a:pt x="696" y="58"/>
                      </a:lnTo>
                      <a:lnTo>
                        <a:pt x="656" y="38"/>
                      </a:lnTo>
                      <a:lnTo>
                        <a:pt x="612" y="22"/>
                      </a:lnTo>
                      <a:lnTo>
                        <a:pt x="568" y="10"/>
                      </a:lnTo>
                      <a:lnTo>
                        <a:pt x="544" y="6"/>
                      </a:lnTo>
                      <a:lnTo>
                        <a:pt x="520" y="2"/>
                      </a:lnTo>
                      <a:lnTo>
                        <a:pt x="496" y="0"/>
                      </a:lnTo>
                      <a:lnTo>
                        <a:pt x="472" y="0"/>
                      </a:lnTo>
                      <a:lnTo>
                        <a:pt x="448" y="0"/>
                      </a:lnTo>
                      <a:lnTo>
                        <a:pt x="424" y="2"/>
                      </a:lnTo>
                      <a:lnTo>
                        <a:pt x="400" y="6"/>
                      </a:lnTo>
                      <a:lnTo>
                        <a:pt x="376" y="10"/>
                      </a:lnTo>
                      <a:lnTo>
                        <a:pt x="332" y="22"/>
                      </a:lnTo>
                      <a:lnTo>
                        <a:pt x="288" y="38"/>
                      </a:lnTo>
                      <a:lnTo>
                        <a:pt x="248" y="58"/>
                      </a:lnTo>
                      <a:lnTo>
                        <a:pt x="208" y="80"/>
                      </a:lnTo>
                      <a:lnTo>
                        <a:pt x="172" y="108"/>
                      </a:lnTo>
                      <a:lnTo>
                        <a:pt x="138" y="138"/>
                      </a:lnTo>
                      <a:lnTo>
                        <a:pt x="108" y="172"/>
                      </a:lnTo>
                      <a:lnTo>
                        <a:pt x="80" y="208"/>
                      </a:lnTo>
                      <a:lnTo>
                        <a:pt x="58" y="248"/>
                      </a:lnTo>
                      <a:lnTo>
                        <a:pt x="38" y="288"/>
                      </a:lnTo>
                      <a:lnTo>
                        <a:pt x="22" y="332"/>
                      </a:lnTo>
                      <a:lnTo>
                        <a:pt x="10" y="376"/>
                      </a:lnTo>
                      <a:lnTo>
                        <a:pt x="6" y="400"/>
                      </a:lnTo>
                      <a:lnTo>
                        <a:pt x="2" y="424"/>
                      </a:lnTo>
                      <a:lnTo>
                        <a:pt x="0" y="448"/>
                      </a:lnTo>
                      <a:lnTo>
                        <a:pt x="0" y="472"/>
                      </a:lnTo>
                      <a:close/>
                      <a:moveTo>
                        <a:pt x="80" y="472"/>
                      </a:moveTo>
                      <a:lnTo>
                        <a:pt x="80" y="472"/>
                      </a:lnTo>
                      <a:lnTo>
                        <a:pt x="82" y="432"/>
                      </a:lnTo>
                      <a:lnTo>
                        <a:pt x="88" y="394"/>
                      </a:lnTo>
                      <a:lnTo>
                        <a:pt x="98" y="356"/>
                      </a:lnTo>
                      <a:lnTo>
                        <a:pt x="110" y="320"/>
                      </a:lnTo>
                      <a:lnTo>
                        <a:pt x="128" y="286"/>
                      </a:lnTo>
                      <a:lnTo>
                        <a:pt x="148" y="252"/>
                      </a:lnTo>
                      <a:lnTo>
                        <a:pt x="170" y="222"/>
                      </a:lnTo>
                      <a:lnTo>
                        <a:pt x="194" y="194"/>
                      </a:lnTo>
                      <a:lnTo>
                        <a:pt x="222" y="170"/>
                      </a:lnTo>
                      <a:lnTo>
                        <a:pt x="252" y="148"/>
                      </a:lnTo>
                      <a:lnTo>
                        <a:pt x="286" y="128"/>
                      </a:lnTo>
                      <a:lnTo>
                        <a:pt x="320" y="110"/>
                      </a:lnTo>
                      <a:lnTo>
                        <a:pt x="356" y="98"/>
                      </a:lnTo>
                      <a:lnTo>
                        <a:pt x="394" y="88"/>
                      </a:lnTo>
                      <a:lnTo>
                        <a:pt x="432" y="82"/>
                      </a:lnTo>
                      <a:lnTo>
                        <a:pt x="472" y="80"/>
                      </a:lnTo>
                      <a:lnTo>
                        <a:pt x="512" y="82"/>
                      </a:lnTo>
                      <a:lnTo>
                        <a:pt x="550" y="88"/>
                      </a:lnTo>
                      <a:lnTo>
                        <a:pt x="588" y="98"/>
                      </a:lnTo>
                      <a:lnTo>
                        <a:pt x="624" y="110"/>
                      </a:lnTo>
                      <a:lnTo>
                        <a:pt x="658" y="128"/>
                      </a:lnTo>
                      <a:lnTo>
                        <a:pt x="692" y="148"/>
                      </a:lnTo>
                      <a:lnTo>
                        <a:pt x="722" y="170"/>
                      </a:lnTo>
                      <a:lnTo>
                        <a:pt x="750" y="194"/>
                      </a:lnTo>
                      <a:lnTo>
                        <a:pt x="774" y="222"/>
                      </a:lnTo>
                      <a:lnTo>
                        <a:pt x="796" y="252"/>
                      </a:lnTo>
                      <a:lnTo>
                        <a:pt x="816" y="286"/>
                      </a:lnTo>
                      <a:lnTo>
                        <a:pt x="834" y="320"/>
                      </a:lnTo>
                      <a:lnTo>
                        <a:pt x="846" y="356"/>
                      </a:lnTo>
                      <a:lnTo>
                        <a:pt x="856" y="394"/>
                      </a:lnTo>
                      <a:lnTo>
                        <a:pt x="862" y="432"/>
                      </a:lnTo>
                      <a:lnTo>
                        <a:pt x="864" y="472"/>
                      </a:lnTo>
                      <a:lnTo>
                        <a:pt x="862" y="512"/>
                      </a:lnTo>
                      <a:lnTo>
                        <a:pt x="856" y="550"/>
                      </a:lnTo>
                      <a:lnTo>
                        <a:pt x="846" y="588"/>
                      </a:lnTo>
                      <a:lnTo>
                        <a:pt x="834" y="624"/>
                      </a:lnTo>
                      <a:lnTo>
                        <a:pt x="816" y="658"/>
                      </a:lnTo>
                      <a:lnTo>
                        <a:pt x="796" y="692"/>
                      </a:lnTo>
                      <a:lnTo>
                        <a:pt x="774" y="722"/>
                      </a:lnTo>
                      <a:lnTo>
                        <a:pt x="750" y="750"/>
                      </a:lnTo>
                      <a:lnTo>
                        <a:pt x="722" y="774"/>
                      </a:lnTo>
                      <a:lnTo>
                        <a:pt x="692" y="796"/>
                      </a:lnTo>
                      <a:lnTo>
                        <a:pt x="658" y="816"/>
                      </a:lnTo>
                      <a:lnTo>
                        <a:pt x="624" y="834"/>
                      </a:lnTo>
                      <a:lnTo>
                        <a:pt x="588" y="846"/>
                      </a:lnTo>
                      <a:lnTo>
                        <a:pt x="550" y="856"/>
                      </a:lnTo>
                      <a:lnTo>
                        <a:pt x="512" y="862"/>
                      </a:lnTo>
                      <a:lnTo>
                        <a:pt x="472" y="864"/>
                      </a:lnTo>
                      <a:lnTo>
                        <a:pt x="432" y="862"/>
                      </a:lnTo>
                      <a:lnTo>
                        <a:pt x="394" y="856"/>
                      </a:lnTo>
                      <a:lnTo>
                        <a:pt x="356" y="846"/>
                      </a:lnTo>
                      <a:lnTo>
                        <a:pt x="320" y="834"/>
                      </a:lnTo>
                      <a:lnTo>
                        <a:pt x="286" y="816"/>
                      </a:lnTo>
                      <a:lnTo>
                        <a:pt x="252" y="796"/>
                      </a:lnTo>
                      <a:lnTo>
                        <a:pt x="222" y="774"/>
                      </a:lnTo>
                      <a:lnTo>
                        <a:pt x="194" y="750"/>
                      </a:lnTo>
                      <a:lnTo>
                        <a:pt x="170" y="722"/>
                      </a:lnTo>
                      <a:lnTo>
                        <a:pt x="148" y="692"/>
                      </a:lnTo>
                      <a:lnTo>
                        <a:pt x="128" y="658"/>
                      </a:lnTo>
                      <a:lnTo>
                        <a:pt x="110" y="624"/>
                      </a:lnTo>
                      <a:lnTo>
                        <a:pt x="98" y="588"/>
                      </a:lnTo>
                      <a:lnTo>
                        <a:pt x="88" y="550"/>
                      </a:lnTo>
                      <a:lnTo>
                        <a:pt x="82" y="512"/>
                      </a:lnTo>
                      <a:lnTo>
                        <a:pt x="80" y="472"/>
                      </a:lnTo>
                      <a:close/>
                    </a:path>
                  </a:pathLst>
                </a:custGeom>
                <a:solidFill>
                  <a:sysClr val="window" lastClr="FFFFFF">
                    <a:alpha val="20000"/>
                  </a:sys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  <p:sp>
              <p:nvSpPr>
                <p:cNvPr id="164" name="Freeform 79"/>
                <p:cNvSpPr>
                  <a:spLocks noEditPoints="1"/>
                </p:cNvSpPr>
                <p:nvPr/>
              </p:nvSpPr>
              <p:spPr bwMode="auto">
                <a:xfrm>
                  <a:off x="2706" y="762"/>
                  <a:ext cx="1232" cy="1232"/>
                </a:xfrm>
                <a:custGeom>
                  <a:avLst/>
                  <a:gdLst>
                    <a:gd name="T0" fmla="*/ 8 w 1232"/>
                    <a:gd name="T1" fmla="*/ 710 h 1232"/>
                    <a:gd name="T2" fmla="*/ 48 w 1232"/>
                    <a:gd name="T3" fmla="*/ 856 h 1232"/>
                    <a:gd name="T4" fmla="*/ 122 w 1232"/>
                    <a:gd name="T5" fmla="*/ 984 h 1232"/>
                    <a:gd name="T6" fmla="*/ 224 w 1232"/>
                    <a:gd name="T7" fmla="*/ 1092 h 1232"/>
                    <a:gd name="T8" fmla="*/ 350 w 1232"/>
                    <a:gd name="T9" fmla="*/ 1172 h 1232"/>
                    <a:gd name="T10" fmla="*/ 492 w 1232"/>
                    <a:gd name="T11" fmla="*/ 1220 h 1232"/>
                    <a:gd name="T12" fmla="*/ 616 w 1232"/>
                    <a:gd name="T13" fmla="*/ 1232 h 1232"/>
                    <a:gd name="T14" fmla="*/ 770 w 1232"/>
                    <a:gd name="T15" fmla="*/ 1212 h 1232"/>
                    <a:gd name="T16" fmla="*/ 910 w 1232"/>
                    <a:gd name="T17" fmla="*/ 1158 h 1232"/>
                    <a:gd name="T18" fmla="*/ 1030 w 1232"/>
                    <a:gd name="T19" fmla="*/ 1072 h 1232"/>
                    <a:gd name="T20" fmla="*/ 1126 w 1232"/>
                    <a:gd name="T21" fmla="*/ 960 h 1232"/>
                    <a:gd name="T22" fmla="*/ 1194 w 1232"/>
                    <a:gd name="T23" fmla="*/ 828 h 1232"/>
                    <a:gd name="T24" fmla="*/ 1228 w 1232"/>
                    <a:gd name="T25" fmla="*/ 678 h 1232"/>
                    <a:gd name="T26" fmla="*/ 1228 w 1232"/>
                    <a:gd name="T27" fmla="*/ 554 h 1232"/>
                    <a:gd name="T28" fmla="*/ 1194 w 1232"/>
                    <a:gd name="T29" fmla="*/ 404 h 1232"/>
                    <a:gd name="T30" fmla="*/ 1126 w 1232"/>
                    <a:gd name="T31" fmla="*/ 272 h 1232"/>
                    <a:gd name="T32" fmla="*/ 1030 w 1232"/>
                    <a:gd name="T33" fmla="*/ 160 h 1232"/>
                    <a:gd name="T34" fmla="*/ 910 w 1232"/>
                    <a:gd name="T35" fmla="*/ 74 h 1232"/>
                    <a:gd name="T36" fmla="*/ 770 w 1232"/>
                    <a:gd name="T37" fmla="*/ 20 h 1232"/>
                    <a:gd name="T38" fmla="*/ 616 w 1232"/>
                    <a:gd name="T39" fmla="*/ 0 h 1232"/>
                    <a:gd name="T40" fmla="*/ 492 w 1232"/>
                    <a:gd name="T41" fmla="*/ 12 h 1232"/>
                    <a:gd name="T42" fmla="*/ 350 w 1232"/>
                    <a:gd name="T43" fmla="*/ 60 h 1232"/>
                    <a:gd name="T44" fmla="*/ 224 w 1232"/>
                    <a:gd name="T45" fmla="*/ 140 h 1232"/>
                    <a:gd name="T46" fmla="*/ 122 w 1232"/>
                    <a:gd name="T47" fmla="*/ 248 h 1232"/>
                    <a:gd name="T48" fmla="*/ 48 w 1232"/>
                    <a:gd name="T49" fmla="*/ 376 h 1232"/>
                    <a:gd name="T50" fmla="*/ 8 w 1232"/>
                    <a:gd name="T51" fmla="*/ 522 h 1232"/>
                    <a:gd name="T52" fmla="*/ 80 w 1232"/>
                    <a:gd name="T53" fmla="*/ 616 h 1232"/>
                    <a:gd name="T54" fmla="*/ 90 w 1232"/>
                    <a:gd name="T55" fmla="*/ 508 h 1232"/>
                    <a:gd name="T56" fmla="*/ 132 w 1232"/>
                    <a:gd name="T57" fmla="*/ 384 h 1232"/>
                    <a:gd name="T58" fmla="*/ 202 w 1232"/>
                    <a:gd name="T59" fmla="*/ 276 h 1232"/>
                    <a:gd name="T60" fmla="*/ 296 w 1232"/>
                    <a:gd name="T61" fmla="*/ 186 h 1232"/>
                    <a:gd name="T62" fmla="*/ 408 w 1232"/>
                    <a:gd name="T63" fmla="*/ 122 h 1232"/>
                    <a:gd name="T64" fmla="*/ 534 w 1232"/>
                    <a:gd name="T65" fmla="*/ 86 h 1232"/>
                    <a:gd name="T66" fmla="*/ 644 w 1232"/>
                    <a:gd name="T67" fmla="*/ 80 h 1232"/>
                    <a:gd name="T68" fmla="*/ 776 w 1232"/>
                    <a:gd name="T69" fmla="*/ 104 h 1232"/>
                    <a:gd name="T70" fmla="*/ 894 w 1232"/>
                    <a:gd name="T71" fmla="*/ 158 h 1232"/>
                    <a:gd name="T72" fmla="*/ 994 w 1232"/>
                    <a:gd name="T73" fmla="*/ 238 h 1232"/>
                    <a:gd name="T74" fmla="*/ 1074 w 1232"/>
                    <a:gd name="T75" fmla="*/ 338 h 1232"/>
                    <a:gd name="T76" fmla="*/ 1128 w 1232"/>
                    <a:gd name="T77" fmla="*/ 456 h 1232"/>
                    <a:gd name="T78" fmla="*/ 1152 w 1232"/>
                    <a:gd name="T79" fmla="*/ 588 h 1232"/>
                    <a:gd name="T80" fmla="*/ 1146 w 1232"/>
                    <a:gd name="T81" fmla="*/ 698 h 1232"/>
                    <a:gd name="T82" fmla="*/ 1110 w 1232"/>
                    <a:gd name="T83" fmla="*/ 824 h 1232"/>
                    <a:gd name="T84" fmla="*/ 1046 w 1232"/>
                    <a:gd name="T85" fmla="*/ 936 h 1232"/>
                    <a:gd name="T86" fmla="*/ 956 w 1232"/>
                    <a:gd name="T87" fmla="*/ 1030 h 1232"/>
                    <a:gd name="T88" fmla="*/ 848 w 1232"/>
                    <a:gd name="T89" fmla="*/ 1100 h 1232"/>
                    <a:gd name="T90" fmla="*/ 724 w 1232"/>
                    <a:gd name="T91" fmla="*/ 1142 h 1232"/>
                    <a:gd name="T92" fmla="*/ 616 w 1232"/>
                    <a:gd name="T93" fmla="*/ 1152 h 1232"/>
                    <a:gd name="T94" fmla="*/ 482 w 1232"/>
                    <a:gd name="T95" fmla="*/ 1136 h 1232"/>
                    <a:gd name="T96" fmla="*/ 360 w 1232"/>
                    <a:gd name="T97" fmla="*/ 1088 h 1232"/>
                    <a:gd name="T98" fmla="*/ 256 w 1232"/>
                    <a:gd name="T99" fmla="*/ 1012 h 1232"/>
                    <a:gd name="T100" fmla="*/ 172 w 1232"/>
                    <a:gd name="T101" fmla="*/ 916 h 1232"/>
                    <a:gd name="T102" fmla="*/ 112 w 1232"/>
                    <a:gd name="T103" fmla="*/ 800 h 1232"/>
                    <a:gd name="T104" fmla="*/ 82 w 1232"/>
                    <a:gd name="T105" fmla="*/ 670 h 123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232"/>
                    <a:gd name="T160" fmla="*/ 0 h 1232"/>
                    <a:gd name="T161" fmla="*/ 1232 w 1232"/>
                    <a:gd name="T162" fmla="*/ 1232 h 123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232" h="1232">
                      <a:moveTo>
                        <a:pt x="0" y="616"/>
                      </a:moveTo>
                      <a:lnTo>
                        <a:pt x="0" y="616"/>
                      </a:lnTo>
                      <a:lnTo>
                        <a:pt x="0" y="648"/>
                      </a:lnTo>
                      <a:lnTo>
                        <a:pt x="4" y="678"/>
                      </a:lnTo>
                      <a:lnTo>
                        <a:pt x="8" y="710"/>
                      </a:lnTo>
                      <a:lnTo>
                        <a:pt x="12" y="740"/>
                      </a:lnTo>
                      <a:lnTo>
                        <a:pt x="20" y="770"/>
                      </a:lnTo>
                      <a:lnTo>
                        <a:pt x="28" y="798"/>
                      </a:lnTo>
                      <a:lnTo>
                        <a:pt x="38" y="828"/>
                      </a:lnTo>
                      <a:lnTo>
                        <a:pt x="48" y="856"/>
                      </a:lnTo>
                      <a:lnTo>
                        <a:pt x="60" y="882"/>
                      </a:lnTo>
                      <a:lnTo>
                        <a:pt x="74" y="910"/>
                      </a:lnTo>
                      <a:lnTo>
                        <a:pt x="90" y="936"/>
                      </a:lnTo>
                      <a:lnTo>
                        <a:pt x="106" y="960"/>
                      </a:lnTo>
                      <a:lnTo>
                        <a:pt x="122" y="984"/>
                      </a:lnTo>
                      <a:lnTo>
                        <a:pt x="140" y="1008"/>
                      </a:lnTo>
                      <a:lnTo>
                        <a:pt x="160" y="1030"/>
                      </a:lnTo>
                      <a:lnTo>
                        <a:pt x="180" y="1052"/>
                      </a:lnTo>
                      <a:lnTo>
                        <a:pt x="202" y="1072"/>
                      </a:lnTo>
                      <a:lnTo>
                        <a:pt x="224" y="1092"/>
                      </a:lnTo>
                      <a:lnTo>
                        <a:pt x="248" y="1110"/>
                      </a:lnTo>
                      <a:lnTo>
                        <a:pt x="272" y="1126"/>
                      </a:lnTo>
                      <a:lnTo>
                        <a:pt x="296" y="1142"/>
                      </a:lnTo>
                      <a:lnTo>
                        <a:pt x="322" y="1158"/>
                      </a:lnTo>
                      <a:lnTo>
                        <a:pt x="350" y="1172"/>
                      </a:lnTo>
                      <a:lnTo>
                        <a:pt x="376" y="1184"/>
                      </a:lnTo>
                      <a:lnTo>
                        <a:pt x="404" y="1194"/>
                      </a:lnTo>
                      <a:lnTo>
                        <a:pt x="434" y="1204"/>
                      </a:lnTo>
                      <a:lnTo>
                        <a:pt x="462" y="1212"/>
                      </a:lnTo>
                      <a:lnTo>
                        <a:pt x="492" y="1220"/>
                      </a:lnTo>
                      <a:lnTo>
                        <a:pt x="522" y="1224"/>
                      </a:lnTo>
                      <a:lnTo>
                        <a:pt x="554" y="1228"/>
                      </a:lnTo>
                      <a:lnTo>
                        <a:pt x="584" y="1232"/>
                      </a:lnTo>
                      <a:lnTo>
                        <a:pt x="616" y="1232"/>
                      </a:lnTo>
                      <a:lnTo>
                        <a:pt x="648" y="1232"/>
                      </a:lnTo>
                      <a:lnTo>
                        <a:pt x="678" y="1228"/>
                      </a:lnTo>
                      <a:lnTo>
                        <a:pt x="710" y="1224"/>
                      </a:lnTo>
                      <a:lnTo>
                        <a:pt x="740" y="1220"/>
                      </a:lnTo>
                      <a:lnTo>
                        <a:pt x="770" y="1212"/>
                      </a:lnTo>
                      <a:lnTo>
                        <a:pt x="798" y="1204"/>
                      </a:lnTo>
                      <a:lnTo>
                        <a:pt x="828" y="1194"/>
                      </a:lnTo>
                      <a:lnTo>
                        <a:pt x="856" y="1184"/>
                      </a:lnTo>
                      <a:lnTo>
                        <a:pt x="882" y="1172"/>
                      </a:lnTo>
                      <a:lnTo>
                        <a:pt x="910" y="1158"/>
                      </a:lnTo>
                      <a:lnTo>
                        <a:pt x="936" y="1142"/>
                      </a:lnTo>
                      <a:lnTo>
                        <a:pt x="960" y="1126"/>
                      </a:lnTo>
                      <a:lnTo>
                        <a:pt x="984" y="1110"/>
                      </a:lnTo>
                      <a:lnTo>
                        <a:pt x="1008" y="1092"/>
                      </a:lnTo>
                      <a:lnTo>
                        <a:pt x="1030" y="1072"/>
                      </a:lnTo>
                      <a:lnTo>
                        <a:pt x="1052" y="1052"/>
                      </a:lnTo>
                      <a:lnTo>
                        <a:pt x="1072" y="1030"/>
                      </a:lnTo>
                      <a:lnTo>
                        <a:pt x="1092" y="1008"/>
                      </a:lnTo>
                      <a:lnTo>
                        <a:pt x="1110" y="984"/>
                      </a:lnTo>
                      <a:lnTo>
                        <a:pt x="1126" y="960"/>
                      </a:lnTo>
                      <a:lnTo>
                        <a:pt x="1142" y="936"/>
                      </a:lnTo>
                      <a:lnTo>
                        <a:pt x="1158" y="910"/>
                      </a:lnTo>
                      <a:lnTo>
                        <a:pt x="1172" y="882"/>
                      </a:lnTo>
                      <a:lnTo>
                        <a:pt x="1184" y="856"/>
                      </a:lnTo>
                      <a:lnTo>
                        <a:pt x="1194" y="828"/>
                      </a:lnTo>
                      <a:lnTo>
                        <a:pt x="1204" y="798"/>
                      </a:lnTo>
                      <a:lnTo>
                        <a:pt x="1212" y="770"/>
                      </a:lnTo>
                      <a:lnTo>
                        <a:pt x="1220" y="740"/>
                      </a:lnTo>
                      <a:lnTo>
                        <a:pt x="1224" y="710"/>
                      </a:lnTo>
                      <a:lnTo>
                        <a:pt x="1228" y="678"/>
                      </a:lnTo>
                      <a:lnTo>
                        <a:pt x="1232" y="648"/>
                      </a:lnTo>
                      <a:lnTo>
                        <a:pt x="1232" y="616"/>
                      </a:lnTo>
                      <a:lnTo>
                        <a:pt x="1232" y="584"/>
                      </a:lnTo>
                      <a:lnTo>
                        <a:pt x="1228" y="554"/>
                      </a:lnTo>
                      <a:lnTo>
                        <a:pt x="1224" y="522"/>
                      </a:lnTo>
                      <a:lnTo>
                        <a:pt x="1220" y="492"/>
                      </a:lnTo>
                      <a:lnTo>
                        <a:pt x="1212" y="462"/>
                      </a:lnTo>
                      <a:lnTo>
                        <a:pt x="1204" y="434"/>
                      </a:lnTo>
                      <a:lnTo>
                        <a:pt x="1194" y="404"/>
                      </a:lnTo>
                      <a:lnTo>
                        <a:pt x="1184" y="376"/>
                      </a:lnTo>
                      <a:lnTo>
                        <a:pt x="1172" y="350"/>
                      </a:lnTo>
                      <a:lnTo>
                        <a:pt x="1158" y="322"/>
                      </a:lnTo>
                      <a:lnTo>
                        <a:pt x="1142" y="296"/>
                      </a:lnTo>
                      <a:lnTo>
                        <a:pt x="1126" y="272"/>
                      </a:lnTo>
                      <a:lnTo>
                        <a:pt x="1110" y="248"/>
                      </a:lnTo>
                      <a:lnTo>
                        <a:pt x="1092" y="224"/>
                      </a:lnTo>
                      <a:lnTo>
                        <a:pt x="1072" y="202"/>
                      </a:lnTo>
                      <a:lnTo>
                        <a:pt x="1052" y="180"/>
                      </a:lnTo>
                      <a:lnTo>
                        <a:pt x="1030" y="160"/>
                      </a:lnTo>
                      <a:lnTo>
                        <a:pt x="1008" y="140"/>
                      </a:lnTo>
                      <a:lnTo>
                        <a:pt x="984" y="122"/>
                      </a:lnTo>
                      <a:lnTo>
                        <a:pt x="960" y="106"/>
                      </a:lnTo>
                      <a:lnTo>
                        <a:pt x="936" y="90"/>
                      </a:lnTo>
                      <a:lnTo>
                        <a:pt x="910" y="74"/>
                      </a:lnTo>
                      <a:lnTo>
                        <a:pt x="882" y="60"/>
                      </a:lnTo>
                      <a:lnTo>
                        <a:pt x="856" y="48"/>
                      </a:lnTo>
                      <a:lnTo>
                        <a:pt x="828" y="38"/>
                      </a:lnTo>
                      <a:lnTo>
                        <a:pt x="798" y="28"/>
                      </a:lnTo>
                      <a:lnTo>
                        <a:pt x="770" y="20"/>
                      </a:lnTo>
                      <a:lnTo>
                        <a:pt x="740" y="12"/>
                      </a:lnTo>
                      <a:lnTo>
                        <a:pt x="710" y="8"/>
                      </a:lnTo>
                      <a:lnTo>
                        <a:pt x="678" y="4"/>
                      </a:lnTo>
                      <a:lnTo>
                        <a:pt x="648" y="0"/>
                      </a:lnTo>
                      <a:lnTo>
                        <a:pt x="616" y="0"/>
                      </a:lnTo>
                      <a:lnTo>
                        <a:pt x="584" y="0"/>
                      </a:lnTo>
                      <a:lnTo>
                        <a:pt x="554" y="4"/>
                      </a:lnTo>
                      <a:lnTo>
                        <a:pt x="522" y="8"/>
                      </a:lnTo>
                      <a:lnTo>
                        <a:pt x="492" y="12"/>
                      </a:lnTo>
                      <a:lnTo>
                        <a:pt x="462" y="20"/>
                      </a:lnTo>
                      <a:lnTo>
                        <a:pt x="434" y="28"/>
                      </a:lnTo>
                      <a:lnTo>
                        <a:pt x="404" y="38"/>
                      </a:lnTo>
                      <a:lnTo>
                        <a:pt x="376" y="48"/>
                      </a:lnTo>
                      <a:lnTo>
                        <a:pt x="350" y="60"/>
                      </a:lnTo>
                      <a:lnTo>
                        <a:pt x="322" y="74"/>
                      </a:lnTo>
                      <a:lnTo>
                        <a:pt x="296" y="90"/>
                      </a:lnTo>
                      <a:lnTo>
                        <a:pt x="272" y="106"/>
                      </a:lnTo>
                      <a:lnTo>
                        <a:pt x="248" y="122"/>
                      </a:lnTo>
                      <a:lnTo>
                        <a:pt x="224" y="140"/>
                      </a:lnTo>
                      <a:lnTo>
                        <a:pt x="202" y="160"/>
                      </a:lnTo>
                      <a:lnTo>
                        <a:pt x="180" y="180"/>
                      </a:lnTo>
                      <a:lnTo>
                        <a:pt x="160" y="202"/>
                      </a:lnTo>
                      <a:lnTo>
                        <a:pt x="140" y="224"/>
                      </a:lnTo>
                      <a:lnTo>
                        <a:pt x="122" y="248"/>
                      </a:lnTo>
                      <a:lnTo>
                        <a:pt x="106" y="272"/>
                      </a:lnTo>
                      <a:lnTo>
                        <a:pt x="90" y="296"/>
                      </a:lnTo>
                      <a:lnTo>
                        <a:pt x="74" y="322"/>
                      </a:lnTo>
                      <a:lnTo>
                        <a:pt x="60" y="350"/>
                      </a:lnTo>
                      <a:lnTo>
                        <a:pt x="48" y="376"/>
                      </a:lnTo>
                      <a:lnTo>
                        <a:pt x="38" y="404"/>
                      </a:lnTo>
                      <a:lnTo>
                        <a:pt x="28" y="434"/>
                      </a:lnTo>
                      <a:lnTo>
                        <a:pt x="20" y="462"/>
                      </a:lnTo>
                      <a:lnTo>
                        <a:pt x="12" y="492"/>
                      </a:lnTo>
                      <a:lnTo>
                        <a:pt x="8" y="522"/>
                      </a:lnTo>
                      <a:lnTo>
                        <a:pt x="4" y="554"/>
                      </a:lnTo>
                      <a:lnTo>
                        <a:pt x="0" y="584"/>
                      </a:lnTo>
                      <a:lnTo>
                        <a:pt x="0" y="616"/>
                      </a:lnTo>
                      <a:close/>
                      <a:moveTo>
                        <a:pt x="80" y="616"/>
                      </a:moveTo>
                      <a:lnTo>
                        <a:pt x="80" y="616"/>
                      </a:lnTo>
                      <a:lnTo>
                        <a:pt x="80" y="588"/>
                      </a:lnTo>
                      <a:lnTo>
                        <a:pt x="82" y="562"/>
                      </a:lnTo>
                      <a:lnTo>
                        <a:pt x="86" y="534"/>
                      </a:lnTo>
                      <a:lnTo>
                        <a:pt x="90" y="508"/>
                      </a:lnTo>
                      <a:lnTo>
                        <a:pt x="96" y="482"/>
                      </a:lnTo>
                      <a:lnTo>
                        <a:pt x="104" y="456"/>
                      </a:lnTo>
                      <a:lnTo>
                        <a:pt x="112" y="432"/>
                      </a:lnTo>
                      <a:lnTo>
                        <a:pt x="122" y="408"/>
                      </a:lnTo>
                      <a:lnTo>
                        <a:pt x="132" y="384"/>
                      </a:lnTo>
                      <a:lnTo>
                        <a:pt x="144" y="360"/>
                      </a:lnTo>
                      <a:lnTo>
                        <a:pt x="158" y="338"/>
                      </a:lnTo>
                      <a:lnTo>
                        <a:pt x="172" y="316"/>
                      </a:lnTo>
                      <a:lnTo>
                        <a:pt x="186" y="296"/>
                      </a:lnTo>
                      <a:lnTo>
                        <a:pt x="202" y="276"/>
                      </a:lnTo>
                      <a:lnTo>
                        <a:pt x="220" y="256"/>
                      </a:lnTo>
                      <a:lnTo>
                        <a:pt x="238" y="238"/>
                      </a:lnTo>
                      <a:lnTo>
                        <a:pt x="256" y="220"/>
                      </a:lnTo>
                      <a:lnTo>
                        <a:pt x="276" y="202"/>
                      </a:lnTo>
                      <a:lnTo>
                        <a:pt x="296" y="186"/>
                      </a:lnTo>
                      <a:lnTo>
                        <a:pt x="316" y="172"/>
                      </a:lnTo>
                      <a:lnTo>
                        <a:pt x="338" y="158"/>
                      </a:lnTo>
                      <a:lnTo>
                        <a:pt x="360" y="144"/>
                      </a:lnTo>
                      <a:lnTo>
                        <a:pt x="384" y="132"/>
                      </a:lnTo>
                      <a:lnTo>
                        <a:pt x="408" y="122"/>
                      </a:lnTo>
                      <a:lnTo>
                        <a:pt x="432" y="112"/>
                      </a:lnTo>
                      <a:lnTo>
                        <a:pt x="456" y="104"/>
                      </a:lnTo>
                      <a:lnTo>
                        <a:pt x="482" y="96"/>
                      </a:lnTo>
                      <a:lnTo>
                        <a:pt x="508" y="90"/>
                      </a:lnTo>
                      <a:lnTo>
                        <a:pt x="534" y="86"/>
                      </a:lnTo>
                      <a:lnTo>
                        <a:pt x="562" y="82"/>
                      </a:lnTo>
                      <a:lnTo>
                        <a:pt x="588" y="80"/>
                      </a:lnTo>
                      <a:lnTo>
                        <a:pt x="616" y="80"/>
                      </a:lnTo>
                      <a:lnTo>
                        <a:pt x="644" y="80"/>
                      </a:lnTo>
                      <a:lnTo>
                        <a:pt x="670" y="82"/>
                      </a:lnTo>
                      <a:lnTo>
                        <a:pt x="698" y="86"/>
                      </a:lnTo>
                      <a:lnTo>
                        <a:pt x="724" y="90"/>
                      </a:lnTo>
                      <a:lnTo>
                        <a:pt x="750" y="96"/>
                      </a:lnTo>
                      <a:lnTo>
                        <a:pt x="776" y="104"/>
                      </a:lnTo>
                      <a:lnTo>
                        <a:pt x="800" y="112"/>
                      </a:lnTo>
                      <a:lnTo>
                        <a:pt x="824" y="122"/>
                      </a:lnTo>
                      <a:lnTo>
                        <a:pt x="848" y="132"/>
                      </a:lnTo>
                      <a:lnTo>
                        <a:pt x="872" y="144"/>
                      </a:lnTo>
                      <a:lnTo>
                        <a:pt x="894" y="158"/>
                      </a:lnTo>
                      <a:lnTo>
                        <a:pt x="916" y="172"/>
                      </a:lnTo>
                      <a:lnTo>
                        <a:pt x="936" y="186"/>
                      </a:lnTo>
                      <a:lnTo>
                        <a:pt x="956" y="202"/>
                      </a:lnTo>
                      <a:lnTo>
                        <a:pt x="976" y="220"/>
                      </a:lnTo>
                      <a:lnTo>
                        <a:pt x="994" y="238"/>
                      </a:lnTo>
                      <a:lnTo>
                        <a:pt x="1012" y="256"/>
                      </a:lnTo>
                      <a:lnTo>
                        <a:pt x="1030" y="276"/>
                      </a:lnTo>
                      <a:lnTo>
                        <a:pt x="1046" y="296"/>
                      </a:lnTo>
                      <a:lnTo>
                        <a:pt x="1060" y="316"/>
                      </a:lnTo>
                      <a:lnTo>
                        <a:pt x="1074" y="338"/>
                      </a:lnTo>
                      <a:lnTo>
                        <a:pt x="1088" y="360"/>
                      </a:lnTo>
                      <a:lnTo>
                        <a:pt x="1100" y="384"/>
                      </a:lnTo>
                      <a:lnTo>
                        <a:pt x="1110" y="408"/>
                      </a:lnTo>
                      <a:lnTo>
                        <a:pt x="1120" y="432"/>
                      </a:lnTo>
                      <a:lnTo>
                        <a:pt x="1128" y="456"/>
                      </a:lnTo>
                      <a:lnTo>
                        <a:pt x="1136" y="482"/>
                      </a:lnTo>
                      <a:lnTo>
                        <a:pt x="1142" y="508"/>
                      </a:lnTo>
                      <a:lnTo>
                        <a:pt x="1146" y="534"/>
                      </a:lnTo>
                      <a:lnTo>
                        <a:pt x="1150" y="562"/>
                      </a:lnTo>
                      <a:lnTo>
                        <a:pt x="1152" y="588"/>
                      </a:lnTo>
                      <a:lnTo>
                        <a:pt x="1152" y="616"/>
                      </a:lnTo>
                      <a:lnTo>
                        <a:pt x="1152" y="644"/>
                      </a:lnTo>
                      <a:lnTo>
                        <a:pt x="1150" y="670"/>
                      </a:lnTo>
                      <a:lnTo>
                        <a:pt x="1146" y="698"/>
                      </a:lnTo>
                      <a:lnTo>
                        <a:pt x="1142" y="724"/>
                      </a:lnTo>
                      <a:lnTo>
                        <a:pt x="1136" y="750"/>
                      </a:lnTo>
                      <a:lnTo>
                        <a:pt x="1128" y="776"/>
                      </a:lnTo>
                      <a:lnTo>
                        <a:pt x="1120" y="800"/>
                      </a:lnTo>
                      <a:lnTo>
                        <a:pt x="1110" y="824"/>
                      </a:lnTo>
                      <a:lnTo>
                        <a:pt x="1100" y="848"/>
                      </a:lnTo>
                      <a:lnTo>
                        <a:pt x="1088" y="872"/>
                      </a:lnTo>
                      <a:lnTo>
                        <a:pt x="1074" y="894"/>
                      </a:lnTo>
                      <a:lnTo>
                        <a:pt x="1060" y="916"/>
                      </a:lnTo>
                      <a:lnTo>
                        <a:pt x="1046" y="936"/>
                      </a:lnTo>
                      <a:lnTo>
                        <a:pt x="1030" y="956"/>
                      </a:lnTo>
                      <a:lnTo>
                        <a:pt x="1012" y="976"/>
                      </a:lnTo>
                      <a:lnTo>
                        <a:pt x="994" y="994"/>
                      </a:lnTo>
                      <a:lnTo>
                        <a:pt x="976" y="1012"/>
                      </a:lnTo>
                      <a:lnTo>
                        <a:pt x="956" y="1030"/>
                      </a:lnTo>
                      <a:lnTo>
                        <a:pt x="936" y="1046"/>
                      </a:lnTo>
                      <a:lnTo>
                        <a:pt x="916" y="1060"/>
                      </a:lnTo>
                      <a:lnTo>
                        <a:pt x="894" y="1074"/>
                      </a:lnTo>
                      <a:lnTo>
                        <a:pt x="872" y="1088"/>
                      </a:lnTo>
                      <a:lnTo>
                        <a:pt x="848" y="1100"/>
                      </a:lnTo>
                      <a:lnTo>
                        <a:pt x="824" y="1110"/>
                      </a:lnTo>
                      <a:lnTo>
                        <a:pt x="800" y="1120"/>
                      </a:lnTo>
                      <a:lnTo>
                        <a:pt x="776" y="1128"/>
                      </a:lnTo>
                      <a:lnTo>
                        <a:pt x="750" y="1136"/>
                      </a:lnTo>
                      <a:lnTo>
                        <a:pt x="724" y="1142"/>
                      </a:lnTo>
                      <a:lnTo>
                        <a:pt x="698" y="1146"/>
                      </a:lnTo>
                      <a:lnTo>
                        <a:pt x="670" y="1150"/>
                      </a:lnTo>
                      <a:lnTo>
                        <a:pt x="644" y="1152"/>
                      </a:lnTo>
                      <a:lnTo>
                        <a:pt x="616" y="1152"/>
                      </a:lnTo>
                      <a:lnTo>
                        <a:pt x="588" y="1152"/>
                      </a:lnTo>
                      <a:lnTo>
                        <a:pt x="562" y="1150"/>
                      </a:lnTo>
                      <a:lnTo>
                        <a:pt x="534" y="1146"/>
                      </a:lnTo>
                      <a:lnTo>
                        <a:pt x="508" y="1142"/>
                      </a:lnTo>
                      <a:lnTo>
                        <a:pt x="482" y="1136"/>
                      </a:lnTo>
                      <a:lnTo>
                        <a:pt x="456" y="1128"/>
                      </a:lnTo>
                      <a:lnTo>
                        <a:pt x="432" y="1120"/>
                      </a:lnTo>
                      <a:lnTo>
                        <a:pt x="408" y="1110"/>
                      </a:lnTo>
                      <a:lnTo>
                        <a:pt x="384" y="1100"/>
                      </a:lnTo>
                      <a:lnTo>
                        <a:pt x="360" y="1088"/>
                      </a:lnTo>
                      <a:lnTo>
                        <a:pt x="338" y="1074"/>
                      </a:lnTo>
                      <a:lnTo>
                        <a:pt x="316" y="1060"/>
                      </a:lnTo>
                      <a:lnTo>
                        <a:pt x="296" y="1046"/>
                      </a:lnTo>
                      <a:lnTo>
                        <a:pt x="276" y="1030"/>
                      </a:lnTo>
                      <a:lnTo>
                        <a:pt x="256" y="1012"/>
                      </a:lnTo>
                      <a:lnTo>
                        <a:pt x="238" y="994"/>
                      </a:lnTo>
                      <a:lnTo>
                        <a:pt x="220" y="976"/>
                      </a:lnTo>
                      <a:lnTo>
                        <a:pt x="202" y="956"/>
                      </a:lnTo>
                      <a:lnTo>
                        <a:pt x="186" y="936"/>
                      </a:lnTo>
                      <a:lnTo>
                        <a:pt x="172" y="916"/>
                      </a:lnTo>
                      <a:lnTo>
                        <a:pt x="158" y="894"/>
                      </a:lnTo>
                      <a:lnTo>
                        <a:pt x="144" y="872"/>
                      </a:lnTo>
                      <a:lnTo>
                        <a:pt x="132" y="848"/>
                      </a:lnTo>
                      <a:lnTo>
                        <a:pt x="122" y="824"/>
                      </a:lnTo>
                      <a:lnTo>
                        <a:pt x="112" y="800"/>
                      </a:lnTo>
                      <a:lnTo>
                        <a:pt x="104" y="776"/>
                      </a:lnTo>
                      <a:lnTo>
                        <a:pt x="96" y="750"/>
                      </a:lnTo>
                      <a:lnTo>
                        <a:pt x="90" y="724"/>
                      </a:lnTo>
                      <a:lnTo>
                        <a:pt x="86" y="698"/>
                      </a:lnTo>
                      <a:lnTo>
                        <a:pt x="82" y="670"/>
                      </a:lnTo>
                      <a:lnTo>
                        <a:pt x="80" y="644"/>
                      </a:lnTo>
                      <a:lnTo>
                        <a:pt x="80" y="616"/>
                      </a:lnTo>
                      <a:close/>
                    </a:path>
                  </a:pathLst>
                </a:custGeom>
                <a:solidFill>
                  <a:sysClr val="window" lastClr="FFFFFF">
                    <a:alpha val="10196"/>
                  </a:sys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1" lang="zh-CN" altLang="en-US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굴림" charset="-127"/>
                    <a:ea typeface="굴림" charset="-127"/>
                  </a:endParaRPr>
                </a:p>
              </p:txBody>
            </p:sp>
          </p:grpSp>
          <p:sp>
            <p:nvSpPr>
              <p:cNvPr id="158" name="AutoShape 53"/>
              <p:cNvSpPr>
                <a:spLocks noChangeArrowheads="1"/>
              </p:cNvSpPr>
              <p:nvPr/>
            </p:nvSpPr>
            <p:spPr bwMode="auto">
              <a:xfrm rot="18900000">
                <a:off x="2109253" y="2738682"/>
                <a:ext cx="3582987" cy="984250"/>
              </a:xfrm>
              <a:prstGeom prst="rightArrow">
                <a:avLst>
                  <a:gd name="adj1" fmla="val 59963"/>
                  <a:gd name="adj2" fmla="val 49515"/>
                </a:avLst>
              </a:prstGeom>
              <a:gradFill flip="none" rotWithShape="1">
                <a:gsLst>
                  <a:gs pos="0">
                    <a:srgbClr val="B3115E"/>
                  </a:gs>
                  <a:gs pos="100000">
                    <a:srgbClr val="F379B3"/>
                  </a:gs>
                </a:gsLst>
                <a:lin ang="0" scaled="1"/>
                <a:tileRect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sp>
            <p:nvSpPr>
              <p:cNvPr id="159" name="Text Box 73"/>
              <p:cNvSpPr txBox="1">
                <a:spLocks noChangeArrowheads="1"/>
              </p:cNvSpPr>
              <p:nvPr/>
            </p:nvSpPr>
            <p:spPr bwMode="auto">
              <a:xfrm>
                <a:off x="5367338" y="1954213"/>
                <a:ext cx="3203575" cy="21784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Visual Appealing</a:t>
                </a:r>
              </a:p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9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Arial" charset="0"/>
                    <a:ea typeface="굴림" charset="-127"/>
                  </a:rPr>
                  <a:t>Captivate your viewing audience - PowerPoint Templates &amp; Backgrounds, Sleek Diagram &amp; Charts For Your Presentation</a:t>
                </a:r>
              </a:p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ko-KR" sz="900" b="0" i="0" u="none" strike="noStrike" kern="0" cap="none" spc="0" normalizeH="0" baseline="0" noProof="0" smtClean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Arial" charset="0"/>
                  <a:ea typeface="굴림" charset="-127"/>
                </a:endParaRPr>
              </a:p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Animation</a:t>
                </a:r>
              </a:p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9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Arial" charset="0"/>
                    <a:ea typeface="굴림" charset="-127"/>
                  </a:rPr>
                  <a:t>Dynamic look to your presentation Animation PowerPoint Templates &amp; Backgrounds for Your Impressive Presentation</a:t>
                </a:r>
              </a:p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en-US" altLang="ko-KR" sz="900" b="0" i="0" u="none" strike="noStrike" kern="0" cap="none" spc="0" normalizeH="0" baseline="0" noProof="0" smtClean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Arial" charset="0"/>
                  <a:ea typeface="굴림" charset="-127"/>
                </a:endParaRPr>
              </a:p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Easy Search</a:t>
                </a:r>
              </a:p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9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Arial" charset="0"/>
                    <a:ea typeface="굴림" charset="-127"/>
                  </a:rPr>
                  <a:t>Our easy to use and functional search engine helps you locate the right templates quickly saving you time</a:t>
                </a:r>
                <a:endParaRPr kumimoji="1" lang="ko-KR" altLang="ko-KR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ea typeface="굴림" charset="-127"/>
                </a:endParaRPr>
              </a:p>
            </p:txBody>
          </p:sp>
          <p:sp>
            <p:nvSpPr>
              <p:cNvPr id="160" name="Text Box 74"/>
              <p:cNvSpPr txBox="1">
                <a:spLocks noChangeArrowheads="1"/>
              </p:cNvSpPr>
              <p:nvPr/>
            </p:nvSpPr>
            <p:spPr bwMode="auto">
              <a:xfrm>
                <a:off x="2087563" y="5800725"/>
                <a:ext cx="3348037" cy="2026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To offer you what you want, when you want</a:t>
                </a:r>
                <a:endParaRPr kumimoji="1" lang="ko-KR" altLang="ko-KR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ea typeface="굴림" charset="-127"/>
                </a:endParaRPr>
              </a:p>
            </p:txBody>
          </p:sp>
        </p:grpSp>
        <p:grpSp>
          <p:nvGrpSpPr>
            <p:cNvPr id="138" name="Group 54"/>
            <p:cNvGrpSpPr>
              <a:grpSpLocks/>
            </p:cNvGrpSpPr>
            <p:nvPr/>
          </p:nvGrpSpPr>
          <p:grpSpPr bwMode="auto">
            <a:xfrm>
              <a:off x="-1981202" y="1520827"/>
              <a:ext cx="7564445" cy="7524751"/>
              <a:chOff x="-1182" y="1072"/>
              <a:chExt cx="4765" cy="4740"/>
            </a:xfrm>
          </p:grpSpPr>
          <p:sp>
            <p:nvSpPr>
              <p:cNvPr id="139" name="Text Box 55"/>
              <p:cNvSpPr txBox="1">
                <a:spLocks noChangeArrowheads="1"/>
              </p:cNvSpPr>
              <p:nvPr/>
            </p:nvSpPr>
            <p:spPr bwMode="auto">
              <a:xfrm>
                <a:off x="464" y="1474"/>
                <a:ext cx="513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9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Clarity &amp;</a:t>
                </a:r>
              </a:p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9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Impact</a:t>
                </a:r>
                <a:endParaRPr kumimoji="1" lang="ko-KR" altLang="ko-KR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ea typeface="굴림" charset="-127"/>
                </a:endParaRPr>
              </a:p>
            </p:txBody>
          </p:sp>
          <p:sp>
            <p:nvSpPr>
              <p:cNvPr id="140" name="Text Box 56"/>
              <p:cNvSpPr txBox="1">
                <a:spLocks noChangeArrowheads="1"/>
              </p:cNvSpPr>
              <p:nvPr/>
            </p:nvSpPr>
            <p:spPr bwMode="auto">
              <a:xfrm>
                <a:off x="464" y="1865"/>
                <a:ext cx="513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9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Premium</a:t>
                </a:r>
              </a:p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9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Design</a:t>
                </a:r>
                <a:endParaRPr kumimoji="1" lang="ko-KR" altLang="ko-KR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ea typeface="굴림" charset="-127"/>
                </a:endParaRPr>
              </a:p>
            </p:txBody>
          </p:sp>
          <p:sp>
            <p:nvSpPr>
              <p:cNvPr id="141" name="Text Box 57"/>
              <p:cNvSpPr txBox="1">
                <a:spLocks noChangeArrowheads="1"/>
              </p:cNvSpPr>
              <p:nvPr/>
            </p:nvSpPr>
            <p:spPr bwMode="auto">
              <a:xfrm>
                <a:off x="570" y="2251"/>
                <a:ext cx="407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9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Subtle</a:t>
                </a:r>
              </a:p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9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Touch</a:t>
                </a:r>
                <a:endParaRPr kumimoji="1" lang="ko-KR" altLang="ko-KR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ea typeface="굴림" charset="-127"/>
                </a:endParaRPr>
              </a:p>
            </p:txBody>
          </p:sp>
          <p:sp>
            <p:nvSpPr>
              <p:cNvPr id="142" name="Text Box 58"/>
              <p:cNvSpPr txBox="1">
                <a:spLocks noChangeArrowheads="1"/>
              </p:cNvSpPr>
              <p:nvPr/>
            </p:nvSpPr>
            <p:spPr bwMode="auto">
              <a:xfrm>
                <a:off x="462" y="2977"/>
                <a:ext cx="515" cy="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Visual</a:t>
                </a:r>
              </a:p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Arial Black" pitchFamily="34" charset="0"/>
                    <a:ea typeface="굴림" charset="-127"/>
                  </a:rPr>
                  <a:t>Appealing</a:t>
                </a:r>
                <a:endParaRPr kumimoji="1" lang="ko-KR" altLang="ko-KR" sz="1050" b="0" i="0" u="none" strike="noStrike" kern="0" cap="none" spc="0" normalizeH="0" baseline="0" noProof="0" smtClean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ea typeface="굴림" charset="-127"/>
                </a:endParaRPr>
              </a:p>
            </p:txBody>
          </p:sp>
          <p:sp>
            <p:nvSpPr>
              <p:cNvPr id="143" name="Freeform 59"/>
              <p:cNvSpPr>
                <a:spLocks/>
              </p:cNvSpPr>
              <p:nvPr/>
            </p:nvSpPr>
            <p:spPr bwMode="auto">
              <a:xfrm>
                <a:off x="1019" y="2575"/>
                <a:ext cx="1037" cy="1038"/>
              </a:xfrm>
              <a:custGeom>
                <a:avLst/>
                <a:gdLst/>
                <a:ahLst/>
                <a:cxnLst>
                  <a:cxn ang="0">
                    <a:pos x="0" y="115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0" y="2"/>
                  </a:cxn>
                  <a:cxn ang="0">
                    <a:pos x="118" y="6"/>
                  </a:cxn>
                  <a:cxn ang="0">
                    <a:pos x="176" y="14"/>
                  </a:cxn>
                  <a:cxn ang="0">
                    <a:pos x="232" y="24"/>
                  </a:cxn>
                  <a:cxn ang="0">
                    <a:pos x="288" y="36"/>
                  </a:cxn>
                  <a:cxn ang="0">
                    <a:pos x="342" y="52"/>
                  </a:cxn>
                  <a:cxn ang="0">
                    <a:pos x="396" y="70"/>
                  </a:cxn>
                  <a:cxn ang="0">
                    <a:pos x="448" y="90"/>
                  </a:cxn>
                  <a:cxn ang="0">
                    <a:pos x="500" y="114"/>
                  </a:cxn>
                  <a:cxn ang="0">
                    <a:pos x="550" y="140"/>
                  </a:cxn>
                  <a:cxn ang="0">
                    <a:pos x="598" y="166"/>
                  </a:cxn>
                  <a:cxn ang="0">
                    <a:pos x="644" y="196"/>
                  </a:cxn>
                  <a:cxn ang="0">
                    <a:pos x="690" y="228"/>
                  </a:cxn>
                  <a:cxn ang="0">
                    <a:pos x="732" y="264"/>
                  </a:cxn>
                  <a:cxn ang="0">
                    <a:pos x="774" y="300"/>
                  </a:cxn>
                  <a:cxn ang="0">
                    <a:pos x="814" y="338"/>
                  </a:cxn>
                  <a:cxn ang="0">
                    <a:pos x="852" y="378"/>
                  </a:cxn>
                  <a:cxn ang="0">
                    <a:pos x="888" y="420"/>
                  </a:cxn>
                  <a:cxn ang="0">
                    <a:pos x="924" y="462"/>
                  </a:cxn>
                  <a:cxn ang="0">
                    <a:pos x="956" y="508"/>
                  </a:cxn>
                  <a:cxn ang="0">
                    <a:pos x="986" y="554"/>
                  </a:cxn>
                  <a:cxn ang="0">
                    <a:pos x="1012" y="602"/>
                  </a:cxn>
                  <a:cxn ang="0">
                    <a:pos x="1038" y="652"/>
                  </a:cxn>
                  <a:cxn ang="0">
                    <a:pos x="1062" y="704"/>
                  </a:cxn>
                  <a:cxn ang="0">
                    <a:pos x="1082" y="756"/>
                  </a:cxn>
                  <a:cxn ang="0">
                    <a:pos x="1100" y="810"/>
                  </a:cxn>
                  <a:cxn ang="0">
                    <a:pos x="1116" y="864"/>
                  </a:cxn>
                  <a:cxn ang="0">
                    <a:pos x="1128" y="920"/>
                  </a:cxn>
                  <a:cxn ang="0">
                    <a:pos x="1138" y="976"/>
                  </a:cxn>
                  <a:cxn ang="0">
                    <a:pos x="1146" y="1034"/>
                  </a:cxn>
                  <a:cxn ang="0">
                    <a:pos x="1150" y="1092"/>
                  </a:cxn>
                  <a:cxn ang="0">
                    <a:pos x="1152" y="1152"/>
                  </a:cxn>
                  <a:cxn ang="0">
                    <a:pos x="0" y="1152"/>
                  </a:cxn>
                </a:cxnLst>
                <a:rect l="0" t="0" r="r" b="b"/>
                <a:pathLst>
                  <a:path w="1152" h="1152">
                    <a:moveTo>
                      <a:pt x="0" y="115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0" y="2"/>
                    </a:lnTo>
                    <a:lnTo>
                      <a:pt x="118" y="6"/>
                    </a:lnTo>
                    <a:lnTo>
                      <a:pt x="176" y="14"/>
                    </a:lnTo>
                    <a:lnTo>
                      <a:pt x="232" y="24"/>
                    </a:lnTo>
                    <a:lnTo>
                      <a:pt x="288" y="36"/>
                    </a:lnTo>
                    <a:lnTo>
                      <a:pt x="342" y="52"/>
                    </a:lnTo>
                    <a:lnTo>
                      <a:pt x="396" y="70"/>
                    </a:lnTo>
                    <a:lnTo>
                      <a:pt x="448" y="90"/>
                    </a:lnTo>
                    <a:lnTo>
                      <a:pt x="500" y="114"/>
                    </a:lnTo>
                    <a:lnTo>
                      <a:pt x="550" y="140"/>
                    </a:lnTo>
                    <a:lnTo>
                      <a:pt x="598" y="166"/>
                    </a:lnTo>
                    <a:lnTo>
                      <a:pt x="644" y="196"/>
                    </a:lnTo>
                    <a:lnTo>
                      <a:pt x="690" y="228"/>
                    </a:lnTo>
                    <a:lnTo>
                      <a:pt x="732" y="264"/>
                    </a:lnTo>
                    <a:lnTo>
                      <a:pt x="774" y="300"/>
                    </a:lnTo>
                    <a:lnTo>
                      <a:pt x="814" y="338"/>
                    </a:lnTo>
                    <a:lnTo>
                      <a:pt x="852" y="378"/>
                    </a:lnTo>
                    <a:lnTo>
                      <a:pt x="888" y="420"/>
                    </a:lnTo>
                    <a:lnTo>
                      <a:pt x="924" y="462"/>
                    </a:lnTo>
                    <a:lnTo>
                      <a:pt x="956" y="508"/>
                    </a:lnTo>
                    <a:lnTo>
                      <a:pt x="986" y="554"/>
                    </a:lnTo>
                    <a:lnTo>
                      <a:pt x="1012" y="602"/>
                    </a:lnTo>
                    <a:lnTo>
                      <a:pt x="1038" y="652"/>
                    </a:lnTo>
                    <a:lnTo>
                      <a:pt x="1062" y="704"/>
                    </a:lnTo>
                    <a:lnTo>
                      <a:pt x="1082" y="756"/>
                    </a:lnTo>
                    <a:lnTo>
                      <a:pt x="1100" y="810"/>
                    </a:lnTo>
                    <a:lnTo>
                      <a:pt x="1116" y="864"/>
                    </a:lnTo>
                    <a:lnTo>
                      <a:pt x="1128" y="920"/>
                    </a:lnTo>
                    <a:lnTo>
                      <a:pt x="1138" y="976"/>
                    </a:lnTo>
                    <a:lnTo>
                      <a:pt x="1146" y="1034"/>
                    </a:lnTo>
                    <a:lnTo>
                      <a:pt x="1150" y="1092"/>
                    </a:lnTo>
                    <a:lnTo>
                      <a:pt x="1152" y="1152"/>
                    </a:lnTo>
                    <a:lnTo>
                      <a:pt x="0" y="115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3115E"/>
                  </a:gs>
                  <a:gs pos="100000">
                    <a:srgbClr val="F0529D"/>
                  </a:gs>
                </a:gsLst>
                <a:lin ang="5400000" scaled="1"/>
              </a:gradFill>
              <a:ln w="19050" algn="ctr">
                <a:noFill/>
                <a:round/>
                <a:headEnd/>
                <a:tailEnd/>
              </a:ln>
              <a:effectLst>
                <a:outerShdw blurRad="149987" dist="127000" dir="2880000" algn="ctr">
                  <a:srgbClr val="000000">
                    <a:alpha val="28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contrasting" dir="t">
                  <a:rot lat="0" lon="0" rev="1500000"/>
                </a:lightRig>
              </a:scene3d>
              <a:sp3d prstMaterial="metal">
                <a:bevelT w="146050" h="139700"/>
              </a:sp3d>
            </p:spPr>
            <p:txBody>
              <a:bodyPr wrap="none" lIns="72000" tIns="0" rIns="72000" bIns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Times New Roman" pitchFamily="18" charset="0"/>
                  <a:ea typeface="굴림"/>
                  <a:cs typeface="Times New Roman" pitchFamily="18" charset="0"/>
                </a:endParaRPr>
              </a:p>
            </p:txBody>
          </p:sp>
          <p:sp>
            <p:nvSpPr>
              <p:cNvPr id="144" name="Oval 60"/>
              <p:cNvSpPr>
                <a:spLocks noChangeArrowheads="1"/>
              </p:cNvSpPr>
              <p:nvPr/>
            </p:nvSpPr>
            <p:spPr bwMode="auto">
              <a:xfrm>
                <a:off x="1086" y="2659"/>
                <a:ext cx="224" cy="222"/>
              </a:xfrm>
              <a:prstGeom prst="ellipse">
                <a:avLst/>
              </a:prstGeom>
              <a:gradFill rotWithShape="1">
                <a:gsLst>
                  <a:gs pos="0">
                    <a:sysClr val="window" lastClr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kumimoji="1" sz="32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kumimoji="1" sz="28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kumimoji="1" sz="24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bg1"/>
                    </a:solidFill>
                    <a:latin typeface="굴림" charset="-127"/>
                    <a:ea typeface="굴림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ko-KR" altLang="ko-KR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45" name="Freeform 61"/>
              <p:cNvSpPr>
                <a:spLocks/>
              </p:cNvSpPr>
              <p:nvPr/>
            </p:nvSpPr>
            <p:spPr bwMode="auto">
              <a:xfrm>
                <a:off x="1019" y="2604"/>
                <a:ext cx="705" cy="304"/>
              </a:xfrm>
              <a:custGeom>
                <a:avLst/>
                <a:gdLst>
                  <a:gd name="T0" fmla="*/ 33 w 836"/>
                  <a:gd name="T1" fmla="*/ 15 h 360"/>
                  <a:gd name="T2" fmla="*/ 33 w 836"/>
                  <a:gd name="T3" fmla="*/ 15 h 360"/>
                  <a:gd name="T4" fmla="*/ 31 w 836"/>
                  <a:gd name="T5" fmla="*/ 13 h 360"/>
                  <a:gd name="T6" fmla="*/ 30 w 836"/>
                  <a:gd name="T7" fmla="*/ 12 h 360"/>
                  <a:gd name="T8" fmla="*/ 29 w 836"/>
                  <a:gd name="T9" fmla="*/ 10 h 360"/>
                  <a:gd name="T10" fmla="*/ 26 w 836"/>
                  <a:gd name="T11" fmla="*/ 8 h 360"/>
                  <a:gd name="T12" fmla="*/ 24 w 836"/>
                  <a:gd name="T13" fmla="*/ 7 h 360"/>
                  <a:gd name="T14" fmla="*/ 22 w 836"/>
                  <a:gd name="T15" fmla="*/ 6 h 360"/>
                  <a:gd name="T16" fmla="*/ 20 w 836"/>
                  <a:gd name="T17" fmla="*/ 5 h 360"/>
                  <a:gd name="T18" fmla="*/ 18 w 836"/>
                  <a:gd name="T19" fmla="*/ 4 h 360"/>
                  <a:gd name="T20" fmla="*/ 16 w 836"/>
                  <a:gd name="T21" fmla="*/ 3 h 360"/>
                  <a:gd name="T22" fmla="*/ 14 w 836"/>
                  <a:gd name="T23" fmla="*/ 3 h 360"/>
                  <a:gd name="T24" fmla="*/ 12 w 836"/>
                  <a:gd name="T25" fmla="*/ 3 h 360"/>
                  <a:gd name="T26" fmla="*/ 9 w 836"/>
                  <a:gd name="T27" fmla="*/ 3 h 360"/>
                  <a:gd name="T28" fmla="*/ 7 w 836"/>
                  <a:gd name="T29" fmla="*/ 3 h 360"/>
                  <a:gd name="T30" fmla="*/ 5 w 836"/>
                  <a:gd name="T31" fmla="*/ 3 h 360"/>
                  <a:gd name="T32" fmla="*/ 3 w 836"/>
                  <a:gd name="T33" fmla="*/ 2 h 360"/>
                  <a:gd name="T34" fmla="*/ 0 w 836"/>
                  <a:gd name="T35" fmla="*/ 0 h 360"/>
                  <a:gd name="T36" fmla="*/ 0 w 836"/>
                  <a:gd name="T37" fmla="*/ 15 h 360"/>
                  <a:gd name="T38" fmla="*/ 33 w 836"/>
                  <a:gd name="T39" fmla="*/ 15 h 36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36"/>
                  <a:gd name="T61" fmla="*/ 0 h 360"/>
                  <a:gd name="T62" fmla="*/ 836 w 836"/>
                  <a:gd name="T63" fmla="*/ 360 h 36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36" h="360">
                    <a:moveTo>
                      <a:pt x="836" y="360"/>
                    </a:moveTo>
                    <a:lnTo>
                      <a:pt x="836" y="360"/>
                    </a:lnTo>
                    <a:lnTo>
                      <a:pt x="796" y="320"/>
                    </a:lnTo>
                    <a:lnTo>
                      <a:pt x="754" y="280"/>
                    </a:lnTo>
                    <a:lnTo>
                      <a:pt x="710" y="244"/>
                    </a:lnTo>
                    <a:lnTo>
                      <a:pt x="664" y="210"/>
                    </a:lnTo>
                    <a:lnTo>
                      <a:pt x="616" y="178"/>
                    </a:lnTo>
                    <a:lnTo>
                      <a:pt x="566" y="148"/>
                    </a:lnTo>
                    <a:lnTo>
                      <a:pt x="516" y="122"/>
                    </a:lnTo>
                    <a:lnTo>
                      <a:pt x="464" y="96"/>
                    </a:lnTo>
                    <a:lnTo>
                      <a:pt x="410" y="74"/>
                    </a:lnTo>
                    <a:lnTo>
                      <a:pt x="354" y="56"/>
                    </a:lnTo>
                    <a:lnTo>
                      <a:pt x="298" y="38"/>
                    </a:lnTo>
                    <a:lnTo>
                      <a:pt x="240" y="26"/>
                    </a:lnTo>
                    <a:lnTo>
                      <a:pt x="182" y="14"/>
                    </a:lnTo>
                    <a:lnTo>
                      <a:pt x="122" y="6"/>
                    </a:lnTo>
                    <a:lnTo>
                      <a:pt x="62" y="2"/>
                    </a:lnTo>
                    <a:lnTo>
                      <a:pt x="0" y="0"/>
                    </a:lnTo>
                    <a:lnTo>
                      <a:pt x="0" y="360"/>
                    </a:lnTo>
                    <a:lnTo>
                      <a:pt x="836" y="36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46" name="AutoShape 62"/>
              <p:cNvSpPr>
                <a:spLocks noChangeArrowheads="1"/>
              </p:cNvSpPr>
              <p:nvPr/>
            </p:nvSpPr>
            <p:spPr bwMode="auto">
              <a:xfrm rot="2700000">
                <a:off x="-393" y="2201"/>
                <a:ext cx="2823" cy="2823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1668 w 21600"/>
                  <a:gd name="T13" fmla="*/ 0 h 21600"/>
                  <a:gd name="T14" fmla="*/ 19932 w 21600"/>
                  <a:gd name="T15" fmla="*/ 645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024" y="5073"/>
                    </a:moveTo>
                    <a:cubicBezTo>
                      <a:pt x="6551" y="3533"/>
                      <a:pt x="8630" y="2666"/>
                      <a:pt x="10800" y="2667"/>
                    </a:cubicBezTo>
                    <a:cubicBezTo>
                      <a:pt x="12969" y="2667"/>
                      <a:pt x="15048" y="3533"/>
                      <a:pt x="16575" y="5073"/>
                    </a:cubicBezTo>
                    <a:lnTo>
                      <a:pt x="18469" y="3195"/>
                    </a:lnTo>
                    <a:cubicBezTo>
                      <a:pt x="16441" y="1150"/>
                      <a:pt x="13680" y="-1"/>
                      <a:pt x="10799" y="0"/>
                    </a:cubicBezTo>
                    <a:cubicBezTo>
                      <a:pt x="7919" y="0"/>
                      <a:pt x="5158" y="1150"/>
                      <a:pt x="3130" y="3195"/>
                    </a:cubicBezTo>
                    <a:lnTo>
                      <a:pt x="5024" y="5073"/>
                    </a:lnTo>
                    <a:close/>
                  </a:path>
                </a:pathLst>
              </a:custGeom>
              <a:solidFill>
                <a:sysClr val="window" lastClr="FFFFFF">
                  <a:alpha val="56078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47" name="AutoShape 63"/>
              <p:cNvSpPr>
                <a:spLocks noChangeArrowheads="1"/>
              </p:cNvSpPr>
              <p:nvPr/>
            </p:nvSpPr>
            <p:spPr bwMode="auto">
              <a:xfrm rot="2700000">
                <a:off x="-784" y="1810"/>
                <a:ext cx="3608" cy="3608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1670 w 21600"/>
                  <a:gd name="T13" fmla="*/ 0 h 21600"/>
                  <a:gd name="T14" fmla="*/ 19930 w 21600"/>
                  <a:gd name="T15" fmla="*/ 6208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4689" y="4743"/>
                    </a:moveTo>
                    <a:cubicBezTo>
                      <a:pt x="6304" y="3113"/>
                      <a:pt x="8504" y="2195"/>
                      <a:pt x="10800" y="2196"/>
                    </a:cubicBezTo>
                    <a:cubicBezTo>
                      <a:pt x="13095" y="2196"/>
                      <a:pt x="15295" y="3113"/>
                      <a:pt x="16910" y="4743"/>
                    </a:cubicBezTo>
                    <a:lnTo>
                      <a:pt x="18470" y="3197"/>
                    </a:lnTo>
                    <a:cubicBezTo>
                      <a:pt x="16442" y="1151"/>
                      <a:pt x="13680" y="-1"/>
                      <a:pt x="10799" y="0"/>
                    </a:cubicBezTo>
                    <a:cubicBezTo>
                      <a:pt x="7919" y="0"/>
                      <a:pt x="5157" y="1151"/>
                      <a:pt x="3129" y="3197"/>
                    </a:cubicBezTo>
                    <a:lnTo>
                      <a:pt x="4689" y="4743"/>
                    </a:lnTo>
                    <a:close/>
                  </a:path>
                </a:pathLst>
              </a:custGeom>
              <a:solidFill>
                <a:sysClr val="window" lastClr="FFFFFF">
                  <a:alpha val="83136"/>
                </a:sys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48" name="AutoShape 64"/>
              <p:cNvSpPr>
                <a:spLocks noChangeArrowheads="1"/>
              </p:cNvSpPr>
              <p:nvPr/>
            </p:nvSpPr>
            <p:spPr bwMode="auto">
              <a:xfrm rot="2700000">
                <a:off x="-1182" y="1412"/>
                <a:ext cx="4400" cy="440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1689 w 21600"/>
                  <a:gd name="T13" fmla="*/ 0 h 21600"/>
                  <a:gd name="T14" fmla="*/ 19911 w 21600"/>
                  <a:gd name="T15" fmla="*/ 5974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4430" y="4449"/>
                    </a:moveTo>
                    <a:cubicBezTo>
                      <a:pt x="6117" y="2756"/>
                      <a:pt x="8409" y="1804"/>
                      <a:pt x="10800" y="1805"/>
                    </a:cubicBezTo>
                    <a:cubicBezTo>
                      <a:pt x="13190" y="1805"/>
                      <a:pt x="15482" y="2756"/>
                      <a:pt x="17169" y="4449"/>
                    </a:cubicBezTo>
                    <a:lnTo>
                      <a:pt x="18448" y="3174"/>
                    </a:lnTo>
                    <a:cubicBezTo>
                      <a:pt x="16421" y="1142"/>
                      <a:pt x="13669" y="-1"/>
                      <a:pt x="10799" y="0"/>
                    </a:cubicBezTo>
                    <a:cubicBezTo>
                      <a:pt x="7930" y="0"/>
                      <a:pt x="5178" y="1142"/>
                      <a:pt x="3151" y="3174"/>
                    </a:cubicBezTo>
                    <a:lnTo>
                      <a:pt x="4430" y="4449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49" name="Freeform 65"/>
              <p:cNvSpPr>
                <a:spLocks/>
              </p:cNvSpPr>
              <p:nvPr/>
            </p:nvSpPr>
            <p:spPr bwMode="auto">
              <a:xfrm>
                <a:off x="1019" y="1435"/>
                <a:ext cx="1577" cy="679"/>
              </a:xfrm>
              <a:custGeom>
                <a:avLst/>
                <a:gdLst>
                  <a:gd name="T0" fmla="*/ 144247949 w 836"/>
                  <a:gd name="T1" fmla="*/ 61971149 h 360"/>
                  <a:gd name="T2" fmla="*/ 144247949 w 836"/>
                  <a:gd name="T3" fmla="*/ 61971149 h 360"/>
                  <a:gd name="T4" fmla="*/ 137365202 w 836"/>
                  <a:gd name="T5" fmla="*/ 55094030 h 360"/>
                  <a:gd name="T6" fmla="*/ 130038824 w 836"/>
                  <a:gd name="T7" fmla="*/ 48192634 h 360"/>
                  <a:gd name="T8" fmla="*/ 122490370 w 836"/>
                  <a:gd name="T9" fmla="*/ 41992417 h 360"/>
                  <a:gd name="T10" fmla="*/ 114609716 w 836"/>
                  <a:gd name="T11" fmla="*/ 36143438 h 360"/>
                  <a:gd name="T12" fmla="*/ 106289104 w 836"/>
                  <a:gd name="T13" fmla="*/ 30677565 h 360"/>
                  <a:gd name="T14" fmla="*/ 97699975 w 836"/>
                  <a:gd name="T15" fmla="*/ 25443818 h 360"/>
                  <a:gd name="T16" fmla="*/ 88964471 w 836"/>
                  <a:gd name="T17" fmla="*/ 21008860 h 360"/>
                  <a:gd name="T18" fmla="*/ 80046643 w 836"/>
                  <a:gd name="T19" fmla="*/ 16496018 h 360"/>
                  <a:gd name="T20" fmla="*/ 70690370 w 836"/>
                  <a:gd name="T21" fmla="*/ 12768427 h 360"/>
                  <a:gd name="T22" fmla="*/ 61098083 w 836"/>
                  <a:gd name="T23" fmla="*/ 9667689 h 360"/>
                  <a:gd name="T24" fmla="*/ 51408736 w 836"/>
                  <a:gd name="T25" fmla="*/ 6596932 h 360"/>
                  <a:gd name="T26" fmla="*/ 41465706 w 836"/>
                  <a:gd name="T27" fmla="*/ 4464929 h 360"/>
                  <a:gd name="T28" fmla="*/ 31358651 w 836"/>
                  <a:gd name="T29" fmla="*/ 2367267 h 360"/>
                  <a:gd name="T30" fmla="*/ 21049605 w 836"/>
                  <a:gd name="T31" fmla="*/ 1017591 h 360"/>
                  <a:gd name="T32" fmla="*/ 10726912 w 836"/>
                  <a:gd name="T33" fmla="*/ 382451 h 360"/>
                  <a:gd name="T34" fmla="*/ 0 w 836"/>
                  <a:gd name="T35" fmla="*/ 0 h 360"/>
                  <a:gd name="T36" fmla="*/ 0 w 836"/>
                  <a:gd name="T37" fmla="*/ 61971149 h 360"/>
                  <a:gd name="T38" fmla="*/ 144247949 w 836"/>
                  <a:gd name="T39" fmla="*/ 61971149 h 36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36"/>
                  <a:gd name="T61" fmla="*/ 0 h 360"/>
                  <a:gd name="T62" fmla="*/ 836 w 836"/>
                  <a:gd name="T63" fmla="*/ 360 h 36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36" h="360">
                    <a:moveTo>
                      <a:pt x="836" y="360"/>
                    </a:moveTo>
                    <a:lnTo>
                      <a:pt x="836" y="360"/>
                    </a:lnTo>
                    <a:lnTo>
                      <a:pt x="796" y="320"/>
                    </a:lnTo>
                    <a:lnTo>
                      <a:pt x="754" y="280"/>
                    </a:lnTo>
                    <a:lnTo>
                      <a:pt x="710" y="244"/>
                    </a:lnTo>
                    <a:lnTo>
                      <a:pt x="664" y="210"/>
                    </a:lnTo>
                    <a:lnTo>
                      <a:pt x="616" y="178"/>
                    </a:lnTo>
                    <a:lnTo>
                      <a:pt x="566" y="148"/>
                    </a:lnTo>
                    <a:lnTo>
                      <a:pt x="516" y="122"/>
                    </a:lnTo>
                    <a:lnTo>
                      <a:pt x="464" y="96"/>
                    </a:lnTo>
                    <a:lnTo>
                      <a:pt x="410" y="74"/>
                    </a:lnTo>
                    <a:lnTo>
                      <a:pt x="354" y="56"/>
                    </a:lnTo>
                    <a:lnTo>
                      <a:pt x="298" y="38"/>
                    </a:lnTo>
                    <a:lnTo>
                      <a:pt x="240" y="26"/>
                    </a:lnTo>
                    <a:lnTo>
                      <a:pt x="182" y="14"/>
                    </a:lnTo>
                    <a:lnTo>
                      <a:pt x="122" y="6"/>
                    </a:lnTo>
                    <a:lnTo>
                      <a:pt x="62" y="2"/>
                    </a:lnTo>
                    <a:lnTo>
                      <a:pt x="0" y="0"/>
                    </a:lnTo>
                    <a:lnTo>
                      <a:pt x="0" y="360"/>
                    </a:lnTo>
                    <a:lnTo>
                      <a:pt x="836" y="36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0" name="Freeform 66"/>
              <p:cNvSpPr>
                <a:spLocks/>
              </p:cNvSpPr>
              <p:nvPr/>
            </p:nvSpPr>
            <p:spPr bwMode="auto">
              <a:xfrm>
                <a:off x="1019" y="1828"/>
                <a:ext cx="1266" cy="545"/>
              </a:xfrm>
              <a:custGeom>
                <a:avLst/>
                <a:gdLst>
                  <a:gd name="T0" fmla="*/ 2220514 w 836"/>
                  <a:gd name="T1" fmla="*/ 950815 h 360"/>
                  <a:gd name="T2" fmla="*/ 2220514 w 836"/>
                  <a:gd name="T3" fmla="*/ 950815 h 360"/>
                  <a:gd name="T4" fmla="*/ 2114334 w 836"/>
                  <a:gd name="T5" fmla="*/ 844577 h 360"/>
                  <a:gd name="T6" fmla="*/ 2002768 w 836"/>
                  <a:gd name="T7" fmla="*/ 739500 h 360"/>
                  <a:gd name="T8" fmla="*/ 1885696 w 836"/>
                  <a:gd name="T9" fmla="*/ 643821 h 360"/>
                  <a:gd name="T10" fmla="*/ 1763985 w 836"/>
                  <a:gd name="T11" fmla="*/ 554064 h 360"/>
                  <a:gd name="T12" fmla="*/ 1637136 w 836"/>
                  <a:gd name="T13" fmla="*/ 469059 h 360"/>
                  <a:gd name="T14" fmla="*/ 1503682 w 836"/>
                  <a:gd name="T15" fmla="*/ 390574 h 360"/>
                  <a:gd name="T16" fmla="*/ 1369900 w 836"/>
                  <a:gd name="T17" fmla="*/ 322664 h 360"/>
                  <a:gd name="T18" fmla="*/ 1234156 w 836"/>
                  <a:gd name="T19" fmla="*/ 253498 h 360"/>
                  <a:gd name="T20" fmla="*/ 1088257 w 836"/>
                  <a:gd name="T21" fmla="*/ 195649 h 360"/>
                  <a:gd name="T22" fmla="*/ 940912 w 836"/>
                  <a:gd name="T23" fmla="*/ 148597 h 360"/>
                  <a:gd name="T24" fmla="*/ 791017 w 836"/>
                  <a:gd name="T25" fmla="*/ 100925 h 360"/>
                  <a:gd name="T26" fmla="*/ 637127 w 836"/>
                  <a:gd name="T27" fmla="*/ 67795 h 360"/>
                  <a:gd name="T28" fmla="*/ 484402 w 836"/>
                  <a:gd name="T29" fmla="*/ 36890 h 360"/>
                  <a:gd name="T30" fmla="*/ 324184 w 836"/>
                  <a:gd name="T31" fmla="*/ 16096 h 360"/>
                  <a:gd name="T32" fmla="*/ 164854 w 836"/>
                  <a:gd name="T33" fmla="*/ 5927 h 360"/>
                  <a:gd name="T34" fmla="*/ 0 w 836"/>
                  <a:gd name="T35" fmla="*/ 0 h 360"/>
                  <a:gd name="T36" fmla="*/ 0 w 836"/>
                  <a:gd name="T37" fmla="*/ 950815 h 360"/>
                  <a:gd name="T38" fmla="*/ 2220514 w 836"/>
                  <a:gd name="T39" fmla="*/ 950815 h 36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36"/>
                  <a:gd name="T61" fmla="*/ 0 h 360"/>
                  <a:gd name="T62" fmla="*/ 836 w 836"/>
                  <a:gd name="T63" fmla="*/ 360 h 36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36" h="360">
                    <a:moveTo>
                      <a:pt x="836" y="360"/>
                    </a:moveTo>
                    <a:lnTo>
                      <a:pt x="836" y="360"/>
                    </a:lnTo>
                    <a:lnTo>
                      <a:pt x="796" y="320"/>
                    </a:lnTo>
                    <a:lnTo>
                      <a:pt x="754" y="280"/>
                    </a:lnTo>
                    <a:lnTo>
                      <a:pt x="710" y="244"/>
                    </a:lnTo>
                    <a:lnTo>
                      <a:pt x="664" y="210"/>
                    </a:lnTo>
                    <a:lnTo>
                      <a:pt x="616" y="178"/>
                    </a:lnTo>
                    <a:lnTo>
                      <a:pt x="566" y="148"/>
                    </a:lnTo>
                    <a:lnTo>
                      <a:pt x="516" y="122"/>
                    </a:lnTo>
                    <a:lnTo>
                      <a:pt x="464" y="96"/>
                    </a:lnTo>
                    <a:lnTo>
                      <a:pt x="410" y="74"/>
                    </a:lnTo>
                    <a:lnTo>
                      <a:pt x="354" y="56"/>
                    </a:lnTo>
                    <a:lnTo>
                      <a:pt x="298" y="38"/>
                    </a:lnTo>
                    <a:lnTo>
                      <a:pt x="240" y="26"/>
                    </a:lnTo>
                    <a:lnTo>
                      <a:pt x="182" y="14"/>
                    </a:lnTo>
                    <a:lnTo>
                      <a:pt x="122" y="6"/>
                    </a:lnTo>
                    <a:lnTo>
                      <a:pt x="62" y="2"/>
                    </a:lnTo>
                    <a:lnTo>
                      <a:pt x="0" y="0"/>
                    </a:lnTo>
                    <a:lnTo>
                      <a:pt x="0" y="360"/>
                    </a:lnTo>
                    <a:lnTo>
                      <a:pt x="836" y="36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1" name="Freeform 67"/>
              <p:cNvSpPr>
                <a:spLocks/>
              </p:cNvSpPr>
              <p:nvPr/>
            </p:nvSpPr>
            <p:spPr bwMode="auto">
              <a:xfrm>
                <a:off x="1019" y="2222"/>
                <a:ext cx="996" cy="429"/>
              </a:xfrm>
              <a:custGeom>
                <a:avLst/>
                <a:gdLst>
                  <a:gd name="T0" fmla="*/ 23300 w 836"/>
                  <a:gd name="T1" fmla="*/ 10083 h 360"/>
                  <a:gd name="T2" fmla="*/ 23300 w 836"/>
                  <a:gd name="T3" fmla="*/ 10083 h 360"/>
                  <a:gd name="T4" fmla="*/ 22159 w 836"/>
                  <a:gd name="T5" fmla="*/ 8952 h 360"/>
                  <a:gd name="T6" fmla="*/ 21011 w 836"/>
                  <a:gd name="T7" fmla="*/ 7834 h 360"/>
                  <a:gd name="T8" fmla="*/ 19789 w 836"/>
                  <a:gd name="T9" fmla="*/ 6845 h 360"/>
                  <a:gd name="T10" fmla="*/ 18495 w 836"/>
                  <a:gd name="T11" fmla="*/ 5870 h 360"/>
                  <a:gd name="T12" fmla="*/ 17149 w 836"/>
                  <a:gd name="T13" fmla="*/ 4988 h 360"/>
                  <a:gd name="T14" fmla="*/ 15773 w 836"/>
                  <a:gd name="T15" fmla="*/ 4134 h 360"/>
                  <a:gd name="T16" fmla="*/ 14378 w 836"/>
                  <a:gd name="T17" fmla="*/ 3408 h 360"/>
                  <a:gd name="T18" fmla="*/ 12937 w 836"/>
                  <a:gd name="T19" fmla="*/ 2685 h 360"/>
                  <a:gd name="T20" fmla="*/ 11404 w 836"/>
                  <a:gd name="T21" fmla="*/ 2076 h 360"/>
                  <a:gd name="T22" fmla="*/ 9878 w 836"/>
                  <a:gd name="T23" fmla="*/ 1571 h 360"/>
                  <a:gd name="T24" fmla="*/ 8294 w 836"/>
                  <a:gd name="T25" fmla="*/ 1062 h 360"/>
                  <a:gd name="T26" fmla="*/ 6696 w 836"/>
                  <a:gd name="T27" fmla="*/ 725 h 360"/>
                  <a:gd name="T28" fmla="*/ 5087 w 836"/>
                  <a:gd name="T29" fmla="*/ 409 h 360"/>
                  <a:gd name="T30" fmla="*/ 3394 w 836"/>
                  <a:gd name="T31" fmla="*/ 173 h 360"/>
                  <a:gd name="T32" fmla="*/ 1738 w 836"/>
                  <a:gd name="T33" fmla="*/ 2 h 360"/>
                  <a:gd name="T34" fmla="*/ 0 w 836"/>
                  <a:gd name="T35" fmla="*/ 0 h 360"/>
                  <a:gd name="T36" fmla="*/ 0 w 836"/>
                  <a:gd name="T37" fmla="*/ 10083 h 360"/>
                  <a:gd name="T38" fmla="*/ 23300 w 836"/>
                  <a:gd name="T39" fmla="*/ 10083 h 36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36"/>
                  <a:gd name="T61" fmla="*/ 0 h 360"/>
                  <a:gd name="T62" fmla="*/ 836 w 836"/>
                  <a:gd name="T63" fmla="*/ 360 h 36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36" h="360">
                    <a:moveTo>
                      <a:pt x="836" y="360"/>
                    </a:moveTo>
                    <a:lnTo>
                      <a:pt x="836" y="360"/>
                    </a:lnTo>
                    <a:lnTo>
                      <a:pt x="796" y="320"/>
                    </a:lnTo>
                    <a:lnTo>
                      <a:pt x="754" y="280"/>
                    </a:lnTo>
                    <a:lnTo>
                      <a:pt x="710" y="244"/>
                    </a:lnTo>
                    <a:lnTo>
                      <a:pt x="664" y="210"/>
                    </a:lnTo>
                    <a:lnTo>
                      <a:pt x="616" y="178"/>
                    </a:lnTo>
                    <a:lnTo>
                      <a:pt x="566" y="148"/>
                    </a:lnTo>
                    <a:lnTo>
                      <a:pt x="516" y="122"/>
                    </a:lnTo>
                    <a:lnTo>
                      <a:pt x="464" y="96"/>
                    </a:lnTo>
                    <a:lnTo>
                      <a:pt x="410" y="74"/>
                    </a:lnTo>
                    <a:lnTo>
                      <a:pt x="354" y="56"/>
                    </a:lnTo>
                    <a:lnTo>
                      <a:pt x="298" y="38"/>
                    </a:lnTo>
                    <a:lnTo>
                      <a:pt x="240" y="26"/>
                    </a:lnTo>
                    <a:lnTo>
                      <a:pt x="182" y="14"/>
                    </a:lnTo>
                    <a:lnTo>
                      <a:pt x="122" y="6"/>
                    </a:lnTo>
                    <a:lnTo>
                      <a:pt x="62" y="2"/>
                    </a:lnTo>
                    <a:lnTo>
                      <a:pt x="0" y="0"/>
                    </a:lnTo>
                    <a:lnTo>
                      <a:pt x="0" y="360"/>
                    </a:lnTo>
                    <a:lnTo>
                      <a:pt x="836" y="36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2" name="Freeform 68"/>
              <p:cNvSpPr>
                <a:spLocks/>
              </p:cNvSpPr>
              <p:nvPr/>
            </p:nvSpPr>
            <p:spPr bwMode="auto">
              <a:xfrm>
                <a:off x="1019" y="1072"/>
                <a:ext cx="2564" cy="2541"/>
              </a:xfrm>
              <a:custGeom>
                <a:avLst/>
                <a:gdLst>
                  <a:gd name="T0" fmla="*/ 0 w 3016"/>
                  <a:gd name="T1" fmla="*/ 0 h 2767"/>
                  <a:gd name="T2" fmla="*/ 0 w 3016"/>
                  <a:gd name="T3" fmla="*/ 547 h 2767"/>
                  <a:gd name="T4" fmla="*/ 138 w 3016"/>
                  <a:gd name="T5" fmla="*/ 547 h 2767"/>
                  <a:gd name="T6" fmla="*/ 0 60000 65536"/>
                  <a:gd name="T7" fmla="*/ 0 60000 65536"/>
                  <a:gd name="T8" fmla="*/ 0 60000 65536"/>
                  <a:gd name="T9" fmla="*/ 0 w 3016"/>
                  <a:gd name="T10" fmla="*/ 0 h 2767"/>
                  <a:gd name="T11" fmla="*/ 3016 w 3016"/>
                  <a:gd name="T12" fmla="*/ 2767 h 276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016" h="2767">
                    <a:moveTo>
                      <a:pt x="0" y="0"/>
                    </a:moveTo>
                    <a:lnTo>
                      <a:pt x="0" y="2767"/>
                    </a:lnTo>
                    <a:lnTo>
                      <a:pt x="3016" y="2767"/>
                    </a:lnTo>
                  </a:path>
                </a:pathLst>
              </a:custGeom>
              <a:noFill/>
              <a:ln w="38100" cap="rnd">
                <a:solidFill>
                  <a:srgbClr val="FFFFFF"/>
                </a:solidFill>
                <a:prstDash val="sysDot"/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1" lang="zh-CN" altLang="en-US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53" name="WordArt 69"/>
              <p:cNvSpPr>
                <a:spLocks noChangeArrowheads="1" noChangeShapeType="1" noTextEdit="1"/>
              </p:cNvSpPr>
              <p:nvPr/>
            </p:nvSpPr>
            <p:spPr bwMode="auto">
              <a:xfrm rot="2700000">
                <a:off x="-250" y="1782"/>
                <a:ext cx="3359" cy="287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4030077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400" b="0" i="0" u="none" strike="noStrike" kern="10" cap="none" spc="0" normalizeH="0" baseline="0" noProof="0" dirty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Immense Visual Appeal</a:t>
                </a:r>
                <a:endParaRPr kumimoji="1" lang="zh-CN" altLang="en-US" sz="400" b="0" i="0" u="none" strike="noStrike" kern="10" cap="none" spc="0" normalizeH="0" baseline="0" noProof="0" dirty="0" smtClean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154" name="WordArt 70"/>
              <p:cNvSpPr>
                <a:spLocks noChangeArrowheads="1" noChangeShapeType="1" noTextEdit="1"/>
              </p:cNvSpPr>
              <p:nvPr/>
            </p:nvSpPr>
            <p:spPr bwMode="auto">
              <a:xfrm rot="2700000">
                <a:off x="-284" y="2074"/>
                <a:ext cx="2918" cy="276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4192684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400" b="0" i="0" u="none" strike="noStrike" kern="10" cap="none" spc="0" normalizeH="0" baseline="0" noProof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Eye-Catching Visual</a:t>
                </a:r>
                <a:endParaRPr kumimoji="1" lang="zh-CN" altLang="en-US" sz="400" b="0" i="0" u="none" strike="noStrike" kern="10" cap="none" spc="0" normalizeH="0" baseline="0" noProof="0" smtClean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155" name="WordArt 71"/>
              <p:cNvSpPr>
                <a:spLocks noChangeArrowheads="1" noChangeShapeType="1" noTextEdit="1"/>
              </p:cNvSpPr>
              <p:nvPr/>
            </p:nvSpPr>
            <p:spPr bwMode="auto">
              <a:xfrm rot="2700000">
                <a:off x="232" y="2513"/>
                <a:ext cx="2094" cy="1681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4508476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400" b="0" i="0" u="none" strike="noStrike" kern="10" cap="none" spc="0" normalizeH="0" baseline="0" noProof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Easy To Use</a:t>
                </a:r>
                <a:endParaRPr kumimoji="1" lang="zh-CN" altLang="en-US" sz="400" b="0" i="0" u="none" strike="noStrike" kern="10" cap="none" spc="0" normalizeH="0" baseline="0" noProof="0" smtClean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  <p:sp>
            <p:nvSpPr>
              <p:cNvPr id="156" name="WordArt 72"/>
              <p:cNvSpPr>
                <a:spLocks noChangeArrowheads="1" noChangeShapeType="1" noTextEdit="1"/>
              </p:cNvSpPr>
              <p:nvPr/>
            </p:nvSpPr>
            <p:spPr bwMode="auto">
              <a:xfrm rot="2700000">
                <a:off x="-142" y="2658"/>
                <a:ext cx="1992" cy="2199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4429012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400" b="0" i="0" u="none" strike="noStrike" kern="10" cap="none" spc="0" normalizeH="0" baseline="0" noProof="0" dirty="0" smtClean="0">
                    <a:ln>
                      <a:noFill/>
                    </a:ln>
                    <a:solidFill>
                      <a:srgbClr val="FF6600"/>
                    </a:solidFill>
                    <a:effectLst/>
                    <a:uLnTx/>
                    <a:uFillTx/>
                    <a:latin typeface="Arial Black"/>
                    <a:ea typeface="굴림" charset="-127"/>
                  </a:rPr>
                  <a:t>Universal Design</a:t>
                </a:r>
                <a:endParaRPr kumimoji="1" lang="zh-CN" altLang="en-US" sz="400" b="0" i="0" u="none" strike="noStrike" kern="10" cap="none" spc="0" normalizeH="0" baseline="0" noProof="0" dirty="0" smtClean="0">
                  <a:ln>
                    <a:noFill/>
                  </a:ln>
                  <a:solidFill>
                    <a:srgbClr val="FF6600"/>
                  </a:solidFill>
                  <a:effectLst/>
                  <a:uLnTx/>
                  <a:uFillTx/>
                  <a:latin typeface="Arial Black"/>
                  <a:ea typeface="굴림" charset="-12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21893</TotalTime>
  <Words>243</Words>
  <Application>Microsoft Office PowerPoint</Application>
  <PresentationFormat>全屏显示(4:3)</PresentationFormat>
  <Paragraphs>38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1140</cp:revision>
  <dcterms:created xsi:type="dcterms:W3CDTF">2009-02-11T05:37:22Z</dcterms:created>
  <dcterms:modified xsi:type="dcterms:W3CDTF">2013-09-26T12:03:52Z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