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 bwMode="auto">
          <a:xfrm>
            <a:off x="0" y="802804"/>
            <a:ext cx="9172575" cy="5400600"/>
          </a:xfrm>
          <a:prstGeom prst="rect">
            <a:avLst/>
          </a:prstGeom>
          <a:gradFill>
            <a:gsLst>
              <a:gs pos="0">
                <a:srgbClr val="E6E6E6"/>
              </a:gs>
              <a:gs pos="100000">
                <a:srgbClr val="E6E6E6"/>
              </a:gs>
            </a:gsLst>
            <a:lin ang="5400000" scaled="0"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9712" y="1094916"/>
            <a:ext cx="5209943" cy="5123346"/>
            <a:chOff x="142875" y="-963613"/>
            <a:chExt cx="8786813" cy="8640763"/>
          </a:xfrm>
        </p:grpSpPr>
        <p:pic>
          <p:nvPicPr>
            <p:cNvPr id="23" name="Picture 68" descr="D:\리폼\국토생명과학\img\손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" y="5197475"/>
              <a:ext cx="8786813" cy="2479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4" descr="Untitled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75225">
              <a:off x="1027113" y="-963613"/>
              <a:ext cx="7089775" cy="731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" name="그룹 45"/>
            <p:cNvGrpSpPr>
              <a:grpSpLocks/>
            </p:cNvGrpSpPr>
            <p:nvPr/>
          </p:nvGrpSpPr>
          <p:grpSpPr bwMode="auto">
            <a:xfrm>
              <a:off x="1520825" y="-63500"/>
              <a:ext cx="6051550" cy="5500688"/>
              <a:chOff x="827088" y="1844675"/>
              <a:chExt cx="4729162" cy="4298950"/>
            </a:xfrm>
          </p:grpSpPr>
          <p:grpSp>
            <p:nvGrpSpPr>
              <p:cNvPr id="26" name="Group 17"/>
              <p:cNvGrpSpPr>
                <a:grpSpLocks/>
              </p:cNvGrpSpPr>
              <p:nvPr/>
            </p:nvGrpSpPr>
            <p:grpSpPr bwMode="auto">
              <a:xfrm>
                <a:off x="827088" y="1989138"/>
                <a:ext cx="4729162" cy="4048125"/>
                <a:chOff x="559" y="1108"/>
                <a:chExt cx="2979" cy="2550"/>
              </a:xfrm>
            </p:grpSpPr>
            <p:sp>
              <p:nvSpPr>
                <p:cNvPr id="31" name="Line 18"/>
                <p:cNvSpPr>
                  <a:spLocks noChangeShapeType="1"/>
                </p:cNvSpPr>
                <p:nvPr/>
              </p:nvSpPr>
              <p:spPr bwMode="auto">
                <a:xfrm>
                  <a:off x="3379" y="2455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Line 19"/>
                <p:cNvSpPr>
                  <a:spLocks noChangeShapeType="1"/>
                </p:cNvSpPr>
                <p:nvPr/>
              </p:nvSpPr>
              <p:spPr bwMode="auto">
                <a:xfrm>
                  <a:off x="3379" y="2455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20"/>
                <p:cNvGrpSpPr>
                  <a:grpSpLocks/>
                </p:cNvGrpSpPr>
                <p:nvPr/>
              </p:nvGrpSpPr>
              <p:grpSpPr bwMode="auto">
                <a:xfrm>
                  <a:off x="1292" y="1638"/>
                  <a:ext cx="1520" cy="1497"/>
                  <a:chOff x="1315" y="1616"/>
                  <a:chExt cx="1409" cy="1405"/>
                </a:xfrm>
              </p:grpSpPr>
              <p:grpSp>
                <p:nvGrpSpPr>
                  <p:cNvPr id="40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1315" y="1616"/>
                    <a:ext cx="1409" cy="1405"/>
                    <a:chOff x="549" y="2205"/>
                    <a:chExt cx="1406" cy="1402"/>
                  </a:xfrm>
                </p:grpSpPr>
                <p:sp>
                  <p:nvSpPr>
                    <p:cNvPr id="42" name="Oval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9" y="2205"/>
                      <a:ext cx="1406" cy="140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B3115E"/>
                        </a:gs>
                        <a:gs pos="100000">
                          <a:srgbClr val="F0529D"/>
                        </a:gs>
                      </a:gsLst>
                      <a:lin ang="5400000" scaled="1"/>
                    </a:gradFill>
                    <a:ln w="19050" algn="ctr">
                      <a:noFill/>
                      <a:round/>
                      <a:headEnd/>
                      <a:tailEnd/>
                    </a:ln>
                    <a:effectLst>
                      <a:outerShdw blurRad="149987" dist="127000" dir="2880000" algn="ctr">
                        <a:srgbClr val="000000">
                          <a:alpha val="28000"/>
                        </a:srgbClr>
                      </a:outerShdw>
                    </a:effectLst>
                    <a:scene3d>
                      <a:camera prst="orthographicFront">
                        <a:rot lat="0" lon="0" rev="0"/>
                      </a:camera>
                      <a:lightRig rig="contrasting" dir="t">
                        <a:rot lat="0" lon="0" rev="1500000"/>
                      </a:lightRig>
                    </a:scene3d>
                    <a:sp3d prstMaterial="metal">
                      <a:bevelT w="146050" h="139700"/>
                    </a:sp3d>
                  </p:spPr>
                  <p:txBody>
                    <a:bodyPr wrap="none" lIns="72000" tIns="0" rIns="72000" bIns="0" anchor="ctr"/>
                    <a:lstStyle/>
                    <a:p>
                      <a:pPr algn="ctr" fontAlgn="auto" latinLnBrk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ko-KR" altLang="en-US" sz="20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3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27" y="2381"/>
                      <a:ext cx="236" cy="2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kumimoji="1" sz="32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kumimoji="1" sz="28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kumimoji="1" sz="24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2000">
                          <a:solidFill>
                            <a:schemeClr val="bg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ko-KR" altLang="ko-KR" sz="18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41" name="Freeform 24"/>
                  <p:cNvSpPr>
                    <a:spLocks/>
                  </p:cNvSpPr>
                  <p:nvPr/>
                </p:nvSpPr>
                <p:spPr bwMode="auto">
                  <a:xfrm>
                    <a:off x="1410" y="1639"/>
                    <a:ext cx="1204" cy="401"/>
                  </a:xfrm>
                  <a:custGeom>
                    <a:avLst/>
                    <a:gdLst>
                      <a:gd name="T0" fmla="*/ 0 w 4756"/>
                      <a:gd name="T1" fmla="*/ 0 h 1576"/>
                      <a:gd name="T2" fmla="*/ 0 w 4756"/>
                      <a:gd name="T3" fmla="*/ 0 h 1576"/>
                      <a:gd name="T4" fmla="*/ 0 w 4756"/>
                      <a:gd name="T5" fmla="*/ 0 h 1576"/>
                      <a:gd name="T6" fmla="*/ 0 w 4756"/>
                      <a:gd name="T7" fmla="*/ 0 h 1576"/>
                      <a:gd name="T8" fmla="*/ 0 w 4756"/>
                      <a:gd name="T9" fmla="*/ 0 h 1576"/>
                      <a:gd name="T10" fmla="*/ 0 w 4756"/>
                      <a:gd name="T11" fmla="*/ 0 h 1576"/>
                      <a:gd name="T12" fmla="*/ 0 w 4756"/>
                      <a:gd name="T13" fmla="*/ 0 h 1576"/>
                      <a:gd name="T14" fmla="*/ 0 w 4756"/>
                      <a:gd name="T15" fmla="*/ 0 h 1576"/>
                      <a:gd name="T16" fmla="*/ 0 w 4756"/>
                      <a:gd name="T17" fmla="*/ 0 h 1576"/>
                      <a:gd name="T18" fmla="*/ 0 w 4756"/>
                      <a:gd name="T19" fmla="*/ 0 h 1576"/>
                      <a:gd name="T20" fmla="*/ 0 w 4756"/>
                      <a:gd name="T21" fmla="*/ 0 h 1576"/>
                      <a:gd name="T22" fmla="*/ 0 w 4756"/>
                      <a:gd name="T23" fmla="*/ 0 h 1576"/>
                      <a:gd name="T24" fmla="*/ 0 w 4756"/>
                      <a:gd name="T25" fmla="*/ 0 h 1576"/>
                      <a:gd name="T26" fmla="*/ 0 w 4756"/>
                      <a:gd name="T27" fmla="*/ 0 h 1576"/>
                      <a:gd name="T28" fmla="*/ 0 w 4756"/>
                      <a:gd name="T29" fmla="*/ 0 h 1576"/>
                      <a:gd name="T30" fmla="*/ 0 w 4756"/>
                      <a:gd name="T31" fmla="*/ 0 h 1576"/>
                      <a:gd name="T32" fmla="*/ 0 w 4756"/>
                      <a:gd name="T33" fmla="*/ 0 h 1576"/>
                      <a:gd name="T34" fmla="*/ 0 w 4756"/>
                      <a:gd name="T35" fmla="*/ 0 h 1576"/>
                      <a:gd name="T36" fmla="*/ 0 w 4756"/>
                      <a:gd name="T37" fmla="*/ 0 h 1576"/>
                      <a:gd name="T38" fmla="*/ 0 w 4756"/>
                      <a:gd name="T39" fmla="*/ 0 h 1576"/>
                      <a:gd name="T40" fmla="*/ 0 w 4756"/>
                      <a:gd name="T41" fmla="*/ 0 h 1576"/>
                      <a:gd name="T42" fmla="*/ 0 w 4756"/>
                      <a:gd name="T43" fmla="*/ 0 h 1576"/>
                      <a:gd name="T44" fmla="*/ 0 w 4756"/>
                      <a:gd name="T45" fmla="*/ 0 h 1576"/>
                      <a:gd name="T46" fmla="*/ 0 w 4756"/>
                      <a:gd name="T47" fmla="*/ 0 h 1576"/>
                      <a:gd name="T48" fmla="*/ 0 w 4756"/>
                      <a:gd name="T49" fmla="*/ 0 h 1576"/>
                      <a:gd name="T50" fmla="*/ 0 w 4756"/>
                      <a:gd name="T51" fmla="*/ 0 h 1576"/>
                      <a:gd name="T52" fmla="*/ 0 w 4756"/>
                      <a:gd name="T53" fmla="*/ 0 h 1576"/>
                      <a:gd name="T54" fmla="*/ 0 w 4756"/>
                      <a:gd name="T55" fmla="*/ 0 h 1576"/>
                      <a:gd name="T56" fmla="*/ 0 w 4756"/>
                      <a:gd name="T57" fmla="*/ 0 h 1576"/>
                      <a:gd name="T58" fmla="*/ 0 w 4756"/>
                      <a:gd name="T59" fmla="*/ 0 h 1576"/>
                      <a:gd name="T60" fmla="*/ 0 w 4756"/>
                      <a:gd name="T61" fmla="*/ 0 h 1576"/>
                      <a:gd name="T62" fmla="*/ 0 w 4756"/>
                      <a:gd name="T63" fmla="*/ 0 h 1576"/>
                      <a:gd name="T64" fmla="*/ 0 w 4756"/>
                      <a:gd name="T65" fmla="*/ 0 h 1576"/>
                      <a:gd name="T66" fmla="*/ 0 w 4756"/>
                      <a:gd name="T67" fmla="*/ 0 h 1576"/>
                      <a:gd name="T68" fmla="*/ 0 w 4756"/>
                      <a:gd name="T69" fmla="*/ 0 h 1576"/>
                      <a:gd name="T70" fmla="*/ 0 w 4756"/>
                      <a:gd name="T71" fmla="*/ 0 h 1576"/>
                      <a:gd name="T72" fmla="*/ 0 w 4756"/>
                      <a:gd name="T73" fmla="*/ 0 h 1576"/>
                      <a:gd name="T74" fmla="*/ 0 w 4756"/>
                      <a:gd name="T75" fmla="*/ 0 h 1576"/>
                      <a:gd name="T76" fmla="*/ 0 w 4756"/>
                      <a:gd name="T77" fmla="*/ 0 h 1576"/>
                      <a:gd name="T78" fmla="*/ 0 w 4756"/>
                      <a:gd name="T79" fmla="*/ 0 h 1576"/>
                      <a:gd name="T80" fmla="*/ 0 w 4756"/>
                      <a:gd name="T81" fmla="*/ 0 h 1576"/>
                      <a:gd name="T82" fmla="*/ 0 w 4756"/>
                      <a:gd name="T83" fmla="*/ 0 h 1576"/>
                      <a:gd name="T84" fmla="*/ 0 w 4756"/>
                      <a:gd name="T85" fmla="*/ 0 h 1576"/>
                      <a:gd name="T86" fmla="*/ 0 w 4756"/>
                      <a:gd name="T87" fmla="*/ 0 h 1576"/>
                      <a:gd name="T88" fmla="*/ 0 w 4756"/>
                      <a:gd name="T89" fmla="*/ 0 h 1576"/>
                      <a:gd name="T90" fmla="*/ 0 w 4756"/>
                      <a:gd name="T91" fmla="*/ 0 h 1576"/>
                      <a:gd name="T92" fmla="*/ 0 w 4756"/>
                      <a:gd name="T93" fmla="*/ 0 h 1576"/>
                      <a:gd name="T94" fmla="*/ 0 w 4756"/>
                      <a:gd name="T95" fmla="*/ 0 h 1576"/>
                      <a:gd name="T96" fmla="*/ 0 w 4756"/>
                      <a:gd name="T97" fmla="*/ 0 h 1576"/>
                      <a:gd name="T98" fmla="*/ 0 w 4756"/>
                      <a:gd name="T99" fmla="*/ 0 h 1576"/>
                      <a:gd name="T100" fmla="*/ 0 w 4756"/>
                      <a:gd name="T101" fmla="*/ 0 h 1576"/>
                      <a:gd name="T102" fmla="*/ 0 w 4756"/>
                      <a:gd name="T103" fmla="*/ 0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" name="Line 26"/>
                <p:cNvSpPr>
                  <a:spLocks noChangeShapeType="1"/>
                </p:cNvSpPr>
                <p:nvPr/>
              </p:nvSpPr>
              <p:spPr bwMode="auto">
                <a:xfrm>
                  <a:off x="3515" y="2481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Line 27"/>
                <p:cNvSpPr>
                  <a:spLocks noChangeShapeType="1"/>
                </p:cNvSpPr>
                <p:nvPr/>
              </p:nvSpPr>
              <p:spPr bwMode="auto">
                <a:xfrm>
                  <a:off x="3515" y="2481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8"/>
                <p:cNvSpPr>
                  <a:spLocks/>
                </p:cNvSpPr>
                <p:nvPr/>
              </p:nvSpPr>
              <p:spPr bwMode="auto">
                <a:xfrm>
                  <a:off x="771" y="1108"/>
                  <a:ext cx="2547" cy="1312"/>
                </a:xfrm>
                <a:custGeom>
                  <a:avLst/>
                  <a:gdLst/>
                  <a:ahLst/>
                  <a:cxnLst>
                    <a:cxn ang="0">
                      <a:pos x="1209" y="2"/>
                    </a:cxn>
                    <a:cxn ang="0">
                      <a:pos x="1023" y="25"/>
                    </a:cxn>
                    <a:cxn ang="0">
                      <a:pos x="846" y="73"/>
                    </a:cxn>
                    <a:cxn ang="0">
                      <a:pos x="681" y="146"/>
                    </a:cxn>
                    <a:cxn ang="0">
                      <a:pos x="528" y="240"/>
                    </a:cxn>
                    <a:cxn ang="0">
                      <a:pos x="391" y="354"/>
                    </a:cxn>
                    <a:cxn ang="0">
                      <a:pos x="272" y="485"/>
                    </a:cxn>
                    <a:cxn ang="0">
                      <a:pos x="171" y="633"/>
                    </a:cxn>
                    <a:cxn ang="0">
                      <a:pos x="91" y="795"/>
                    </a:cxn>
                    <a:cxn ang="0">
                      <a:pos x="36" y="969"/>
                    </a:cxn>
                    <a:cxn ang="0">
                      <a:pos x="4" y="1152"/>
                    </a:cxn>
                    <a:cxn ang="0">
                      <a:pos x="194" y="1312"/>
                    </a:cxn>
                    <a:cxn ang="0">
                      <a:pos x="393" y="1213"/>
                    </a:cxn>
                    <a:cxn ang="0">
                      <a:pos x="411" y="1087"/>
                    </a:cxn>
                    <a:cxn ang="0">
                      <a:pos x="446" y="967"/>
                    </a:cxn>
                    <a:cxn ang="0">
                      <a:pos x="496" y="855"/>
                    </a:cxn>
                    <a:cxn ang="0">
                      <a:pos x="562" y="752"/>
                    </a:cxn>
                    <a:cxn ang="0">
                      <a:pos x="640" y="660"/>
                    </a:cxn>
                    <a:cxn ang="0">
                      <a:pos x="731" y="578"/>
                    </a:cxn>
                    <a:cxn ang="0">
                      <a:pos x="832" y="510"/>
                    </a:cxn>
                    <a:cxn ang="0">
                      <a:pos x="943" y="455"/>
                    </a:cxn>
                    <a:cxn ang="0">
                      <a:pos x="1062" y="418"/>
                    </a:cxn>
                    <a:cxn ang="0">
                      <a:pos x="1186" y="397"/>
                    </a:cxn>
                    <a:cxn ang="0">
                      <a:pos x="1273" y="393"/>
                    </a:cxn>
                    <a:cxn ang="0">
                      <a:pos x="1401" y="402"/>
                    </a:cxn>
                    <a:cxn ang="0">
                      <a:pos x="1526" y="429"/>
                    </a:cxn>
                    <a:cxn ang="0">
                      <a:pos x="1641" y="473"/>
                    </a:cxn>
                    <a:cxn ang="0">
                      <a:pos x="1748" y="532"/>
                    </a:cxn>
                    <a:cxn ang="0">
                      <a:pos x="1846" y="605"/>
                    </a:cxn>
                    <a:cxn ang="0">
                      <a:pos x="1933" y="690"/>
                    </a:cxn>
                    <a:cxn ang="0">
                      <a:pos x="2008" y="786"/>
                    </a:cxn>
                    <a:cxn ang="0">
                      <a:pos x="2068" y="893"/>
                    </a:cxn>
                    <a:cxn ang="0">
                      <a:pos x="2114" y="1008"/>
                    </a:cxn>
                    <a:cxn ang="0">
                      <a:pos x="2143" y="1131"/>
                    </a:cxn>
                    <a:cxn ang="0">
                      <a:pos x="2328" y="1127"/>
                    </a:cxn>
                    <a:cxn ang="0">
                      <a:pos x="2547" y="1213"/>
                    </a:cxn>
                    <a:cxn ang="0">
                      <a:pos x="2523" y="1028"/>
                    </a:cxn>
                    <a:cxn ang="0">
                      <a:pos x="2475" y="850"/>
                    </a:cxn>
                    <a:cxn ang="0">
                      <a:pos x="2403" y="685"/>
                    </a:cxn>
                    <a:cxn ang="0">
                      <a:pos x="2310" y="532"/>
                    </a:cxn>
                    <a:cxn ang="0">
                      <a:pos x="2196" y="395"/>
                    </a:cxn>
                    <a:cxn ang="0">
                      <a:pos x="2065" y="276"/>
                    </a:cxn>
                    <a:cxn ang="0">
                      <a:pos x="1917" y="174"/>
                    </a:cxn>
                    <a:cxn ang="0">
                      <a:pos x="1755" y="94"/>
                    </a:cxn>
                    <a:cxn ang="0">
                      <a:pos x="1583" y="37"/>
                    </a:cxn>
                    <a:cxn ang="0">
                      <a:pos x="1400" y="7"/>
                    </a:cxn>
                    <a:cxn ang="0">
                      <a:pos x="1273" y="0"/>
                    </a:cxn>
                  </a:cxnLst>
                  <a:rect l="0" t="0" r="r" b="b"/>
                  <a:pathLst>
                    <a:path w="2547" h="1312">
                      <a:moveTo>
                        <a:pt x="1273" y="0"/>
                      </a:moveTo>
                      <a:lnTo>
                        <a:pt x="1273" y="0"/>
                      </a:lnTo>
                      <a:lnTo>
                        <a:pt x="1209" y="2"/>
                      </a:lnTo>
                      <a:lnTo>
                        <a:pt x="1145" y="7"/>
                      </a:lnTo>
                      <a:lnTo>
                        <a:pt x="1085" y="14"/>
                      </a:lnTo>
                      <a:lnTo>
                        <a:pt x="1023" y="25"/>
                      </a:lnTo>
                      <a:lnTo>
                        <a:pt x="962" y="37"/>
                      </a:lnTo>
                      <a:lnTo>
                        <a:pt x="903" y="53"/>
                      </a:lnTo>
                      <a:lnTo>
                        <a:pt x="846" y="73"/>
                      </a:lnTo>
                      <a:lnTo>
                        <a:pt x="790" y="94"/>
                      </a:lnTo>
                      <a:lnTo>
                        <a:pt x="734" y="119"/>
                      </a:lnTo>
                      <a:lnTo>
                        <a:pt x="681" y="146"/>
                      </a:lnTo>
                      <a:lnTo>
                        <a:pt x="628" y="174"/>
                      </a:lnTo>
                      <a:lnTo>
                        <a:pt x="578" y="206"/>
                      </a:lnTo>
                      <a:lnTo>
                        <a:pt x="528" y="240"/>
                      </a:lnTo>
                      <a:lnTo>
                        <a:pt x="480" y="276"/>
                      </a:lnTo>
                      <a:lnTo>
                        <a:pt x="436" y="313"/>
                      </a:lnTo>
                      <a:lnTo>
                        <a:pt x="391" y="354"/>
                      </a:lnTo>
                      <a:lnTo>
                        <a:pt x="349" y="397"/>
                      </a:lnTo>
                      <a:lnTo>
                        <a:pt x="309" y="439"/>
                      </a:lnTo>
                      <a:lnTo>
                        <a:pt x="272" y="485"/>
                      </a:lnTo>
                      <a:lnTo>
                        <a:pt x="235" y="533"/>
                      </a:lnTo>
                      <a:lnTo>
                        <a:pt x="203" y="583"/>
                      </a:lnTo>
                      <a:lnTo>
                        <a:pt x="171" y="633"/>
                      </a:lnTo>
                      <a:lnTo>
                        <a:pt x="142" y="686"/>
                      </a:lnTo>
                      <a:lnTo>
                        <a:pt x="116" y="740"/>
                      </a:lnTo>
                      <a:lnTo>
                        <a:pt x="91" y="795"/>
                      </a:lnTo>
                      <a:lnTo>
                        <a:pt x="69" y="852"/>
                      </a:lnTo>
                      <a:lnTo>
                        <a:pt x="52" y="909"/>
                      </a:lnTo>
                      <a:lnTo>
                        <a:pt x="36" y="969"/>
                      </a:lnTo>
                      <a:lnTo>
                        <a:pt x="21" y="1028"/>
                      </a:lnTo>
                      <a:lnTo>
                        <a:pt x="11" y="1090"/>
                      </a:lnTo>
                      <a:lnTo>
                        <a:pt x="4" y="1152"/>
                      </a:lnTo>
                      <a:lnTo>
                        <a:pt x="0" y="1215"/>
                      </a:lnTo>
                      <a:lnTo>
                        <a:pt x="0" y="1215"/>
                      </a:lnTo>
                      <a:lnTo>
                        <a:pt x="194" y="1312"/>
                      </a:lnTo>
                      <a:lnTo>
                        <a:pt x="194" y="1312"/>
                      </a:lnTo>
                      <a:lnTo>
                        <a:pt x="393" y="1213"/>
                      </a:lnTo>
                      <a:lnTo>
                        <a:pt x="393" y="1213"/>
                      </a:lnTo>
                      <a:lnTo>
                        <a:pt x="397" y="1170"/>
                      </a:lnTo>
                      <a:lnTo>
                        <a:pt x="402" y="1127"/>
                      </a:lnTo>
                      <a:lnTo>
                        <a:pt x="411" y="1087"/>
                      </a:lnTo>
                      <a:lnTo>
                        <a:pt x="420" y="1046"/>
                      </a:lnTo>
                      <a:lnTo>
                        <a:pt x="432" y="1006"/>
                      </a:lnTo>
                      <a:lnTo>
                        <a:pt x="446" y="967"/>
                      </a:lnTo>
                      <a:lnTo>
                        <a:pt x="461" y="928"/>
                      </a:lnTo>
                      <a:lnTo>
                        <a:pt x="478" y="891"/>
                      </a:lnTo>
                      <a:lnTo>
                        <a:pt x="496" y="855"/>
                      </a:lnTo>
                      <a:lnTo>
                        <a:pt x="518" y="820"/>
                      </a:lnTo>
                      <a:lnTo>
                        <a:pt x="539" y="784"/>
                      </a:lnTo>
                      <a:lnTo>
                        <a:pt x="562" y="752"/>
                      </a:lnTo>
                      <a:lnTo>
                        <a:pt x="587" y="720"/>
                      </a:lnTo>
                      <a:lnTo>
                        <a:pt x="614" y="688"/>
                      </a:lnTo>
                      <a:lnTo>
                        <a:pt x="640" y="660"/>
                      </a:lnTo>
                      <a:lnTo>
                        <a:pt x="670" y="631"/>
                      </a:lnTo>
                      <a:lnTo>
                        <a:pt x="701" y="603"/>
                      </a:lnTo>
                      <a:lnTo>
                        <a:pt x="731" y="578"/>
                      </a:lnTo>
                      <a:lnTo>
                        <a:pt x="765" y="553"/>
                      </a:lnTo>
                      <a:lnTo>
                        <a:pt x="798" y="532"/>
                      </a:lnTo>
                      <a:lnTo>
                        <a:pt x="832" y="510"/>
                      </a:lnTo>
                      <a:lnTo>
                        <a:pt x="868" y="491"/>
                      </a:lnTo>
                      <a:lnTo>
                        <a:pt x="905" y="473"/>
                      </a:lnTo>
                      <a:lnTo>
                        <a:pt x="943" y="455"/>
                      </a:lnTo>
                      <a:lnTo>
                        <a:pt x="982" y="441"/>
                      </a:lnTo>
                      <a:lnTo>
                        <a:pt x="1021" y="429"/>
                      </a:lnTo>
                      <a:lnTo>
                        <a:pt x="1062" y="418"/>
                      </a:lnTo>
                      <a:lnTo>
                        <a:pt x="1103" y="409"/>
                      </a:lnTo>
                      <a:lnTo>
                        <a:pt x="1143" y="402"/>
                      </a:lnTo>
                      <a:lnTo>
                        <a:pt x="1186" y="397"/>
                      </a:lnTo>
                      <a:lnTo>
                        <a:pt x="1229" y="393"/>
                      </a:lnTo>
                      <a:lnTo>
                        <a:pt x="1273" y="393"/>
                      </a:lnTo>
                      <a:lnTo>
                        <a:pt x="1273" y="393"/>
                      </a:lnTo>
                      <a:lnTo>
                        <a:pt x="1316" y="393"/>
                      </a:lnTo>
                      <a:lnTo>
                        <a:pt x="1359" y="397"/>
                      </a:lnTo>
                      <a:lnTo>
                        <a:pt x="1401" y="402"/>
                      </a:lnTo>
                      <a:lnTo>
                        <a:pt x="1444" y="409"/>
                      </a:lnTo>
                      <a:lnTo>
                        <a:pt x="1485" y="418"/>
                      </a:lnTo>
                      <a:lnTo>
                        <a:pt x="1526" y="429"/>
                      </a:lnTo>
                      <a:lnTo>
                        <a:pt x="1565" y="441"/>
                      </a:lnTo>
                      <a:lnTo>
                        <a:pt x="1604" y="457"/>
                      </a:lnTo>
                      <a:lnTo>
                        <a:pt x="1641" y="473"/>
                      </a:lnTo>
                      <a:lnTo>
                        <a:pt x="1679" y="491"/>
                      </a:lnTo>
                      <a:lnTo>
                        <a:pt x="1714" y="510"/>
                      </a:lnTo>
                      <a:lnTo>
                        <a:pt x="1748" y="532"/>
                      </a:lnTo>
                      <a:lnTo>
                        <a:pt x="1782" y="555"/>
                      </a:lnTo>
                      <a:lnTo>
                        <a:pt x="1816" y="578"/>
                      </a:lnTo>
                      <a:lnTo>
                        <a:pt x="1846" y="605"/>
                      </a:lnTo>
                      <a:lnTo>
                        <a:pt x="1876" y="631"/>
                      </a:lnTo>
                      <a:lnTo>
                        <a:pt x="1906" y="660"/>
                      </a:lnTo>
                      <a:lnTo>
                        <a:pt x="1933" y="690"/>
                      </a:lnTo>
                      <a:lnTo>
                        <a:pt x="1960" y="720"/>
                      </a:lnTo>
                      <a:lnTo>
                        <a:pt x="1985" y="752"/>
                      </a:lnTo>
                      <a:lnTo>
                        <a:pt x="2008" y="786"/>
                      </a:lnTo>
                      <a:lnTo>
                        <a:pt x="2029" y="822"/>
                      </a:lnTo>
                      <a:lnTo>
                        <a:pt x="2050" y="857"/>
                      </a:lnTo>
                      <a:lnTo>
                        <a:pt x="2068" y="893"/>
                      </a:lnTo>
                      <a:lnTo>
                        <a:pt x="2086" y="930"/>
                      </a:lnTo>
                      <a:lnTo>
                        <a:pt x="2100" y="969"/>
                      </a:lnTo>
                      <a:lnTo>
                        <a:pt x="2114" y="1008"/>
                      </a:lnTo>
                      <a:lnTo>
                        <a:pt x="2125" y="1047"/>
                      </a:lnTo>
                      <a:lnTo>
                        <a:pt x="2136" y="1088"/>
                      </a:lnTo>
                      <a:lnTo>
                        <a:pt x="2143" y="1131"/>
                      </a:lnTo>
                      <a:lnTo>
                        <a:pt x="2150" y="1172"/>
                      </a:lnTo>
                      <a:lnTo>
                        <a:pt x="2154" y="1215"/>
                      </a:lnTo>
                      <a:lnTo>
                        <a:pt x="2328" y="1127"/>
                      </a:lnTo>
                      <a:lnTo>
                        <a:pt x="2351" y="1117"/>
                      </a:lnTo>
                      <a:lnTo>
                        <a:pt x="2547" y="1213"/>
                      </a:lnTo>
                      <a:lnTo>
                        <a:pt x="2547" y="1213"/>
                      </a:lnTo>
                      <a:lnTo>
                        <a:pt x="2541" y="1151"/>
                      </a:lnTo>
                      <a:lnTo>
                        <a:pt x="2534" y="1088"/>
                      </a:lnTo>
                      <a:lnTo>
                        <a:pt x="2523" y="1028"/>
                      </a:lnTo>
                      <a:lnTo>
                        <a:pt x="2511" y="967"/>
                      </a:lnTo>
                      <a:lnTo>
                        <a:pt x="2495" y="909"/>
                      </a:lnTo>
                      <a:lnTo>
                        <a:pt x="2475" y="850"/>
                      </a:lnTo>
                      <a:lnTo>
                        <a:pt x="2454" y="793"/>
                      </a:lnTo>
                      <a:lnTo>
                        <a:pt x="2429" y="738"/>
                      </a:lnTo>
                      <a:lnTo>
                        <a:pt x="2403" y="685"/>
                      </a:lnTo>
                      <a:lnTo>
                        <a:pt x="2374" y="633"/>
                      </a:lnTo>
                      <a:lnTo>
                        <a:pt x="2344" y="581"/>
                      </a:lnTo>
                      <a:lnTo>
                        <a:pt x="2310" y="532"/>
                      </a:lnTo>
                      <a:lnTo>
                        <a:pt x="2275" y="485"/>
                      </a:lnTo>
                      <a:lnTo>
                        <a:pt x="2235" y="439"/>
                      </a:lnTo>
                      <a:lnTo>
                        <a:pt x="2196" y="395"/>
                      </a:lnTo>
                      <a:lnTo>
                        <a:pt x="2154" y="354"/>
                      </a:lnTo>
                      <a:lnTo>
                        <a:pt x="2109" y="313"/>
                      </a:lnTo>
                      <a:lnTo>
                        <a:pt x="2065" y="276"/>
                      </a:lnTo>
                      <a:lnTo>
                        <a:pt x="2017" y="240"/>
                      </a:lnTo>
                      <a:lnTo>
                        <a:pt x="1967" y="206"/>
                      </a:lnTo>
                      <a:lnTo>
                        <a:pt x="1917" y="174"/>
                      </a:lnTo>
                      <a:lnTo>
                        <a:pt x="1864" y="146"/>
                      </a:lnTo>
                      <a:lnTo>
                        <a:pt x="1810" y="119"/>
                      </a:lnTo>
                      <a:lnTo>
                        <a:pt x="1755" y="94"/>
                      </a:lnTo>
                      <a:lnTo>
                        <a:pt x="1698" y="73"/>
                      </a:lnTo>
                      <a:lnTo>
                        <a:pt x="1641" y="53"/>
                      </a:lnTo>
                      <a:lnTo>
                        <a:pt x="1583" y="37"/>
                      </a:lnTo>
                      <a:lnTo>
                        <a:pt x="1522" y="25"/>
                      </a:lnTo>
                      <a:lnTo>
                        <a:pt x="1462" y="14"/>
                      </a:lnTo>
                      <a:lnTo>
                        <a:pt x="1400" y="7"/>
                      </a:lnTo>
                      <a:lnTo>
                        <a:pt x="1337" y="2"/>
                      </a:lnTo>
                      <a:lnTo>
                        <a:pt x="1273" y="0"/>
                      </a:lnTo>
                      <a:lnTo>
                        <a:pt x="127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gamma/>
                        <a:tint val="0"/>
                        <a:invGamma/>
                        <a:alpha val="50000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ko-KR" altLang="en-US"/>
                </a:p>
              </p:txBody>
            </p:sp>
            <p:sp>
              <p:nvSpPr>
                <p:cNvPr id="37" name="Freeform 29"/>
                <p:cNvSpPr>
                  <a:spLocks/>
                </p:cNvSpPr>
                <p:nvPr/>
              </p:nvSpPr>
              <p:spPr bwMode="auto">
                <a:xfrm>
                  <a:off x="771" y="2346"/>
                  <a:ext cx="2547" cy="1312"/>
                </a:xfrm>
                <a:custGeom>
                  <a:avLst/>
                  <a:gdLst/>
                  <a:ahLst/>
                  <a:cxnLst>
                    <a:cxn ang="0">
                      <a:pos x="2351" y="0"/>
                    </a:cxn>
                    <a:cxn ang="0">
                      <a:pos x="2154" y="99"/>
                    </a:cxn>
                    <a:cxn ang="0">
                      <a:pos x="2136" y="225"/>
                    </a:cxn>
                    <a:cxn ang="0">
                      <a:pos x="2100" y="345"/>
                    </a:cxn>
                    <a:cxn ang="0">
                      <a:pos x="2049" y="457"/>
                    </a:cxn>
                    <a:cxn ang="0">
                      <a:pos x="1983" y="560"/>
                    </a:cxn>
                    <a:cxn ang="0">
                      <a:pos x="1905" y="652"/>
                    </a:cxn>
                    <a:cxn ang="0">
                      <a:pos x="1814" y="734"/>
                    </a:cxn>
                    <a:cxn ang="0">
                      <a:pos x="1713" y="802"/>
                    </a:cxn>
                    <a:cxn ang="0">
                      <a:pos x="1602" y="857"/>
                    </a:cxn>
                    <a:cxn ang="0">
                      <a:pos x="1485" y="894"/>
                    </a:cxn>
                    <a:cxn ang="0">
                      <a:pos x="1359" y="915"/>
                    </a:cxn>
                    <a:cxn ang="0">
                      <a:pos x="1273" y="919"/>
                    </a:cxn>
                    <a:cxn ang="0">
                      <a:pos x="1143" y="910"/>
                    </a:cxn>
                    <a:cxn ang="0">
                      <a:pos x="1021" y="883"/>
                    </a:cxn>
                    <a:cxn ang="0">
                      <a:pos x="905" y="839"/>
                    </a:cxn>
                    <a:cxn ang="0">
                      <a:pos x="797" y="780"/>
                    </a:cxn>
                    <a:cxn ang="0">
                      <a:pos x="699" y="707"/>
                    </a:cxn>
                    <a:cxn ang="0">
                      <a:pos x="612" y="622"/>
                    </a:cxn>
                    <a:cxn ang="0">
                      <a:pos x="537" y="526"/>
                    </a:cxn>
                    <a:cxn ang="0">
                      <a:pos x="477" y="419"/>
                    </a:cxn>
                    <a:cxn ang="0">
                      <a:pos x="432" y="304"/>
                    </a:cxn>
                    <a:cxn ang="0">
                      <a:pos x="402" y="181"/>
                    </a:cxn>
                    <a:cxn ang="0">
                      <a:pos x="194" y="195"/>
                    </a:cxn>
                    <a:cxn ang="0">
                      <a:pos x="4" y="161"/>
                    </a:cxn>
                    <a:cxn ang="0">
                      <a:pos x="36" y="345"/>
                    </a:cxn>
                    <a:cxn ang="0">
                      <a:pos x="92" y="519"/>
                    </a:cxn>
                    <a:cxn ang="0">
                      <a:pos x="171" y="679"/>
                    </a:cxn>
                    <a:cxn ang="0">
                      <a:pos x="272" y="827"/>
                    </a:cxn>
                    <a:cxn ang="0">
                      <a:pos x="391" y="958"/>
                    </a:cxn>
                    <a:cxn ang="0">
                      <a:pos x="528" y="1072"/>
                    </a:cxn>
                    <a:cxn ang="0">
                      <a:pos x="681" y="1166"/>
                    </a:cxn>
                    <a:cxn ang="0">
                      <a:pos x="846" y="1239"/>
                    </a:cxn>
                    <a:cxn ang="0">
                      <a:pos x="1023" y="1287"/>
                    </a:cxn>
                    <a:cxn ang="0">
                      <a:pos x="1209" y="1310"/>
                    </a:cxn>
                    <a:cxn ang="0">
                      <a:pos x="1337" y="1310"/>
                    </a:cxn>
                    <a:cxn ang="0">
                      <a:pos x="1522" y="1287"/>
                    </a:cxn>
                    <a:cxn ang="0">
                      <a:pos x="1700" y="1239"/>
                    </a:cxn>
                    <a:cxn ang="0">
                      <a:pos x="1865" y="1166"/>
                    </a:cxn>
                    <a:cxn ang="0">
                      <a:pos x="2017" y="1072"/>
                    </a:cxn>
                    <a:cxn ang="0">
                      <a:pos x="2154" y="958"/>
                    </a:cxn>
                    <a:cxn ang="0">
                      <a:pos x="2275" y="827"/>
                    </a:cxn>
                    <a:cxn ang="0">
                      <a:pos x="2374" y="679"/>
                    </a:cxn>
                    <a:cxn ang="0">
                      <a:pos x="2454" y="517"/>
                    </a:cxn>
                    <a:cxn ang="0">
                      <a:pos x="2511" y="343"/>
                    </a:cxn>
                    <a:cxn ang="0">
                      <a:pos x="2541" y="160"/>
                    </a:cxn>
                  </a:cxnLst>
                  <a:rect l="0" t="0" r="r" b="b"/>
                  <a:pathLst>
                    <a:path w="2547" h="1312">
                      <a:moveTo>
                        <a:pt x="2547" y="97"/>
                      </a:moveTo>
                      <a:lnTo>
                        <a:pt x="2547" y="97"/>
                      </a:lnTo>
                      <a:lnTo>
                        <a:pt x="2351" y="0"/>
                      </a:lnTo>
                      <a:lnTo>
                        <a:pt x="2351" y="0"/>
                      </a:lnTo>
                      <a:lnTo>
                        <a:pt x="2154" y="99"/>
                      </a:lnTo>
                      <a:lnTo>
                        <a:pt x="2154" y="99"/>
                      </a:lnTo>
                      <a:lnTo>
                        <a:pt x="2148" y="142"/>
                      </a:lnTo>
                      <a:lnTo>
                        <a:pt x="2143" y="185"/>
                      </a:lnTo>
                      <a:lnTo>
                        <a:pt x="2136" y="225"/>
                      </a:lnTo>
                      <a:lnTo>
                        <a:pt x="2125" y="266"/>
                      </a:lnTo>
                      <a:lnTo>
                        <a:pt x="2113" y="306"/>
                      </a:lnTo>
                      <a:lnTo>
                        <a:pt x="2100" y="345"/>
                      </a:lnTo>
                      <a:lnTo>
                        <a:pt x="2084" y="384"/>
                      </a:lnTo>
                      <a:lnTo>
                        <a:pt x="2068" y="421"/>
                      </a:lnTo>
                      <a:lnTo>
                        <a:pt x="2049" y="457"/>
                      </a:lnTo>
                      <a:lnTo>
                        <a:pt x="2029" y="492"/>
                      </a:lnTo>
                      <a:lnTo>
                        <a:pt x="2008" y="528"/>
                      </a:lnTo>
                      <a:lnTo>
                        <a:pt x="1983" y="560"/>
                      </a:lnTo>
                      <a:lnTo>
                        <a:pt x="1958" y="592"/>
                      </a:lnTo>
                      <a:lnTo>
                        <a:pt x="1933" y="624"/>
                      </a:lnTo>
                      <a:lnTo>
                        <a:pt x="1905" y="652"/>
                      </a:lnTo>
                      <a:lnTo>
                        <a:pt x="1876" y="681"/>
                      </a:lnTo>
                      <a:lnTo>
                        <a:pt x="1846" y="709"/>
                      </a:lnTo>
                      <a:lnTo>
                        <a:pt x="1814" y="734"/>
                      </a:lnTo>
                      <a:lnTo>
                        <a:pt x="1782" y="759"/>
                      </a:lnTo>
                      <a:lnTo>
                        <a:pt x="1748" y="780"/>
                      </a:lnTo>
                      <a:lnTo>
                        <a:pt x="1713" y="802"/>
                      </a:lnTo>
                      <a:lnTo>
                        <a:pt x="1677" y="821"/>
                      </a:lnTo>
                      <a:lnTo>
                        <a:pt x="1640" y="839"/>
                      </a:lnTo>
                      <a:lnTo>
                        <a:pt x="1602" y="857"/>
                      </a:lnTo>
                      <a:lnTo>
                        <a:pt x="1563" y="871"/>
                      </a:lnTo>
                      <a:lnTo>
                        <a:pt x="1524" y="883"/>
                      </a:lnTo>
                      <a:lnTo>
                        <a:pt x="1485" y="894"/>
                      </a:lnTo>
                      <a:lnTo>
                        <a:pt x="1444" y="903"/>
                      </a:lnTo>
                      <a:lnTo>
                        <a:pt x="1401" y="910"/>
                      </a:lnTo>
                      <a:lnTo>
                        <a:pt x="1359" y="915"/>
                      </a:lnTo>
                      <a:lnTo>
                        <a:pt x="1316" y="919"/>
                      </a:lnTo>
                      <a:lnTo>
                        <a:pt x="1273" y="919"/>
                      </a:lnTo>
                      <a:lnTo>
                        <a:pt x="1273" y="919"/>
                      </a:lnTo>
                      <a:lnTo>
                        <a:pt x="1229" y="919"/>
                      </a:lnTo>
                      <a:lnTo>
                        <a:pt x="1186" y="915"/>
                      </a:lnTo>
                      <a:lnTo>
                        <a:pt x="1143" y="910"/>
                      </a:lnTo>
                      <a:lnTo>
                        <a:pt x="1103" y="903"/>
                      </a:lnTo>
                      <a:lnTo>
                        <a:pt x="1062" y="894"/>
                      </a:lnTo>
                      <a:lnTo>
                        <a:pt x="1021" y="883"/>
                      </a:lnTo>
                      <a:lnTo>
                        <a:pt x="982" y="871"/>
                      </a:lnTo>
                      <a:lnTo>
                        <a:pt x="943" y="855"/>
                      </a:lnTo>
                      <a:lnTo>
                        <a:pt x="905" y="839"/>
                      </a:lnTo>
                      <a:lnTo>
                        <a:pt x="868" y="821"/>
                      </a:lnTo>
                      <a:lnTo>
                        <a:pt x="832" y="802"/>
                      </a:lnTo>
                      <a:lnTo>
                        <a:pt x="797" y="780"/>
                      </a:lnTo>
                      <a:lnTo>
                        <a:pt x="763" y="757"/>
                      </a:lnTo>
                      <a:lnTo>
                        <a:pt x="731" y="734"/>
                      </a:lnTo>
                      <a:lnTo>
                        <a:pt x="699" y="707"/>
                      </a:lnTo>
                      <a:lnTo>
                        <a:pt x="669" y="681"/>
                      </a:lnTo>
                      <a:lnTo>
                        <a:pt x="640" y="652"/>
                      </a:lnTo>
                      <a:lnTo>
                        <a:pt x="612" y="622"/>
                      </a:lnTo>
                      <a:lnTo>
                        <a:pt x="587" y="592"/>
                      </a:lnTo>
                      <a:lnTo>
                        <a:pt x="562" y="560"/>
                      </a:lnTo>
                      <a:lnTo>
                        <a:pt x="537" y="526"/>
                      </a:lnTo>
                      <a:lnTo>
                        <a:pt x="516" y="490"/>
                      </a:lnTo>
                      <a:lnTo>
                        <a:pt x="496" y="455"/>
                      </a:lnTo>
                      <a:lnTo>
                        <a:pt x="477" y="419"/>
                      </a:lnTo>
                      <a:lnTo>
                        <a:pt x="461" y="382"/>
                      </a:lnTo>
                      <a:lnTo>
                        <a:pt x="445" y="343"/>
                      </a:lnTo>
                      <a:lnTo>
                        <a:pt x="432" y="304"/>
                      </a:lnTo>
                      <a:lnTo>
                        <a:pt x="420" y="265"/>
                      </a:lnTo>
                      <a:lnTo>
                        <a:pt x="411" y="224"/>
                      </a:lnTo>
                      <a:lnTo>
                        <a:pt x="402" y="181"/>
                      </a:lnTo>
                      <a:lnTo>
                        <a:pt x="397" y="140"/>
                      </a:lnTo>
                      <a:lnTo>
                        <a:pt x="393" y="97"/>
                      </a:lnTo>
                      <a:lnTo>
                        <a:pt x="194" y="195"/>
                      </a:lnTo>
                      <a:lnTo>
                        <a:pt x="0" y="99"/>
                      </a:lnTo>
                      <a:lnTo>
                        <a:pt x="0" y="99"/>
                      </a:lnTo>
                      <a:lnTo>
                        <a:pt x="4" y="161"/>
                      </a:lnTo>
                      <a:lnTo>
                        <a:pt x="11" y="224"/>
                      </a:lnTo>
                      <a:lnTo>
                        <a:pt x="21" y="284"/>
                      </a:lnTo>
                      <a:lnTo>
                        <a:pt x="36" y="345"/>
                      </a:lnTo>
                      <a:lnTo>
                        <a:pt x="52" y="403"/>
                      </a:lnTo>
                      <a:lnTo>
                        <a:pt x="69" y="462"/>
                      </a:lnTo>
                      <a:lnTo>
                        <a:pt x="92" y="519"/>
                      </a:lnTo>
                      <a:lnTo>
                        <a:pt x="116" y="574"/>
                      </a:lnTo>
                      <a:lnTo>
                        <a:pt x="142" y="627"/>
                      </a:lnTo>
                      <a:lnTo>
                        <a:pt x="171" y="679"/>
                      </a:lnTo>
                      <a:lnTo>
                        <a:pt x="203" y="731"/>
                      </a:lnTo>
                      <a:lnTo>
                        <a:pt x="237" y="780"/>
                      </a:lnTo>
                      <a:lnTo>
                        <a:pt x="272" y="827"/>
                      </a:lnTo>
                      <a:lnTo>
                        <a:pt x="309" y="873"/>
                      </a:lnTo>
                      <a:lnTo>
                        <a:pt x="350" y="917"/>
                      </a:lnTo>
                      <a:lnTo>
                        <a:pt x="391" y="958"/>
                      </a:lnTo>
                      <a:lnTo>
                        <a:pt x="436" y="999"/>
                      </a:lnTo>
                      <a:lnTo>
                        <a:pt x="482" y="1036"/>
                      </a:lnTo>
                      <a:lnTo>
                        <a:pt x="528" y="1072"/>
                      </a:lnTo>
                      <a:lnTo>
                        <a:pt x="578" y="1106"/>
                      </a:lnTo>
                      <a:lnTo>
                        <a:pt x="630" y="1138"/>
                      </a:lnTo>
                      <a:lnTo>
                        <a:pt x="681" y="1166"/>
                      </a:lnTo>
                      <a:lnTo>
                        <a:pt x="734" y="1193"/>
                      </a:lnTo>
                      <a:lnTo>
                        <a:pt x="790" y="1218"/>
                      </a:lnTo>
                      <a:lnTo>
                        <a:pt x="846" y="1239"/>
                      </a:lnTo>
                      <a:lnTo>
                        <a:pt x="903" y="1259"/>
                      </a:lnTo>
                      <a:lnTo>
                        <a:pt x="964" y="1275"/>
                      </a:lnTo>
                      <a:lnTo>
                        <a:pt x="1023" y="1287"/>
                      </a:lnTo>
                      <a:lnTo>
                        <a:pt x="1085" y="1298"/>
                      </a:lnTo>
                      <a:lnTo>
                        <a:pt x="1147" y="1305"/>
                      </a:lnTo>
                      <a:lnTo>
                        <a:pt x="1209" y="1310"/>
                      </a:lnTo>
                      <a:lnTo>
                        <a:pt x="1273" y="1312"/>
                      </a:lnTo>
                      <a:lnTo>
                        <a:pt x="1273" y="1312"/>
                      </a:lnTo>
                      <a:lnTo>
                        <a:pt x="1337" y="1310"/>
                      </a:lnTo>
                      <a:lnTo>
                        <a:pt x="1400" y="1305"/>
                      </a:lnTo>
                      <a:lnTo>
                        <a:pt x="1462" y="1298"/>
                      </a:lnTo>
                      <a:lnTo>
                        <a:pt x="1522" y="1287"/>
                      </a:lnTo>
                      <a:lnTo>
                        <a:pt x="1583" y="1275"/>
                      </a:lnTo>
                      <a:lnTo>
                        <a:pt x="1641" y="1259"/>
                      </a:lnTo>
                      <a:lnTo>
                        <a:pt x="1700" y="1239"/>
                      </a:lnTo>
                      <a:lnTo>
                        <a:pt x="1755" y="1218"/>
                      </a:lnTo>
                      <a:lnTo>
                        <a:pt x="1810" y="1193"/>
                      </a:lnTo>
                      <a:lnTo>
                        <a:pt x="1865" y="1166"/>
                      </a:lnTo>
                      <a:lnTo>
                        <a:pt x="1917" y="1138"/>
                      </a:lnTo>
                      <a:lnTo>
                        <a:pt x="1969" y="1106"/>
                      </a:lnTo>
                      <a:lnTo>
                        <a:pt x="2017" y="1072"/>
                      </a:lnTo>
                      <a:lnTo>
                        <a:pt x="2065" y="1036"/>
                      </a:lnTo>
                      <a:lnTo>
                        <a:pt x="2111" y="999"/>
                      </a:lnTo>
                      <a:lnTo>
                        <a:pt x="2154" y="958"/>
                      </a:lnTo>
                      <a:lnTo>
                        <a:pt x="2196" y="915"/>
                      </a:lnTo>
                      <a:lnTo>
                        <a:pt x="2235" y="873"/>
                      </a:lnTo>
                      <a:lnTo>
                        <a:pt x="2275" y="827"/>
                      </a:lnTo>
                      <a:lnTo>
                        <a:pt x="2310" y="779"/>
                      </a:lnTo>
                      <a:lnTo>
                        <a:pt x="2344" y="729"/>
                      </a:lnTo>
                      <a:lnTo>
                        <a:pt x="2374" y="679"/>
                      </a:lnTo>
                      <a:lnTo>
                        <a:pt x="2404" y="626"/>
                      </a:lnTo>
                      <a:lnTo>
                        <a:pt x="2431" y="572"/>
                      </a:lnTo>
                      <a:lnTo>
                        <a:pt x="2454" y="517"/>
                      </a:lnTo>
                      <a:lnTo>
                        <a:pt x="2475" y="460"/>
                      </a:lnTo>
                      <a:lnTo>
                        <a:pt x="2495" y="403"/>
                      </a:lnTo>
                      <a:lnTo>
                        <a:pt x="2511" y="343"/>
                      </a:lnTo>
                      <a:lnTo>
                        <a:pt x="2523" y="284"/>
                      </a:lnTo>
                      <a:lnTo>
                        <a:pt x="2534" y="222"/>
                      </a:lnTo>
                      <a:lnTo>
                        <a:pt x="2541" y="160"/>
                      </a:lnTo>
                      <a:lnTo>
                        <a:pt x="2547" y="97"/>
                      </a:lnTo>
                      <a:lnTo>
                        <a:pt x="2547" y="9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10001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50000"/>
                      </a:schemeClr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ko-KR" altLang="en-US"/>
                </a:p>
              </p:txBody>
            </p:sp>
            <p:sp>
              <p:nvSpPr>
                <p:cNvPr id="38" name="Freeform 30"/>
                <p:cNvSpPr>
                  <a:spLocks/>
                </p:cNvSpPr>
                <p:nvPr/>
              </p:nvSpPr>
              <p:spPr bwMode="auto">
                <a:xfrm rot="-2700000">
                  <a:off x="559" y="1470"/>
                  <a:ext cx="1436" cy="282"/>
                </a:xfrm>
                <a:custGeom>
                  <a:avLst/>
                  <a:gdLst>
                    <a:gd name="T0" fmla="*/ 0 w 4756"/>
                    <a:gd name="T1" fmla="*/ 0 h 1576"/>
                    <a:gd name="T2" fmla="*/ 0 w 4756"/>
                    <a:gd name="T3" fmla="*/ 0 h 1576"/>
                    <a:gd name="T4" fmla="*/ 0 w 4756"/>
                    <a:gd name="T5" fmla="*/ 0 h 1576"/>
                    <a:gd name="T6" fmla="*/ 0 w 4756"/>
                    <a:gd name="T7" fmla="*/ 0 h 1576"/>
                    <a:gd name="T8" fmla="*/ 0 w 4756"/>
                    <a:gd name="T9" fmla="*/ 0 h 1576"/>
                    <a:gd name="T10" fmla="*/ 0 w 4756"/>
                    <a:gd name="T11" fmla="*/ 0 h 1576"/>
                    <a:gd name="T12" fmla="*/ 0 w 4756"/>
                    <a:gd name="T13" fmla="*/ 0 h 1576"/>
                    <a:gd name="T14" fmla="*/ 0 w 4756"/>
                    <a:gd name="T15" fmla="*/ 0 h 1576"/>
                    <a:gd name="T16" fmla="*/ 0 w 4756"/>
                    <a:gd name="T17" fmla="*/ 0 h 1576"/>
                    <a:gd name="T18" fmla="*/ 0 w 4756"/>
                    <a:gd name="T19" fmla="*/ 0 h 1576"/>
                    <a:gd name="T20" fmla="*/ 0 w 4756"/>
                    <a:gd name="T21" fmla="*/ 0 h 1576"/>
                    <a:gd name="T22" fmla="*/ 0 w 4756"/>
                    <a:gd name="T23" fmla="*/ 0 h 1576"/>
                    <a:gd name="T24" fmla="*/ 0 w 4756"/>
                    <a:gd name="T25" fmla="*/ 0 h 1576"/>
                    <a:gd name="T26" fmla="*/ 0 w 4756"/>
                    <a:gd name="T27" fmla="*/ 0 h 1576"/>
                    <a:gd name="T28" fmla="*/ 0 w 4756"/>
                    <a:gd name="T29" fmla="*/ 0 h 1576"/>
                    <a:gd name="T30" fmla="*/ 0 w 4756"/>
                    <a:gd name="T31" fmla="*/ 0 h 1576"/>
                    <a:gd name="T32" fmla="*/ 0 w 4756"/>
                    <a:gd name="T33" fmla="*/ 0 h 1576"/>
                    <a:gd name="T34" fmla="*/ 0 w 4756"/>
                    <a:gd name="T35" fmla="*/ 0 h 1576"/>
                    <a:gd name="T36" fmla="*/ 0 w 4756"/>
                    <a:gd name="T37" fmla="*/ 0 h 1576"/>
                    <a:gd name="T38" fmla="*/ 0 w 4756"/>
                    <a:gd name="T39" fmla="*/ 0 h 1576"/>
                    <a:gd name="T40" fmla="*/ 0 w 4756"/>
                    <a:gd name="T41" fmla="*/ 0 h 1576"/>
                    <a:gd name="T42" fmla="*/ 0 w 4756"/>
                    <a:gd name="T43" fmla="*/ 0 h 1576"/>
                    <a:gd name="T44" fmla="*/ 0 w 4756"/>
                    <a:gd name="T45" fmla="*/ 0 h 1576"/>
                    <a:gd name="T46" fmla="*/ 0 w 4756"/>
                    <a:gd name="T47" fmla="*/ 0 h 1576"/>
                    <a:gd name="T48" fmla="*/ 0 w 4756"/>
                    <a:gd name="T49" fmla="*/ 0 h 1576"/>
                    <a:gd name="T50" fmla="*/ 0 w 4756"/>
                    <a:gd name="T51" fmla="*/ 0 h 1576"/>
                    <a:gd name="T52" fmla="*/ 0 w 4756"/>
                    <a:gd name="T53" fmla="*/ 0 h 1576"/>
                    <a:gd name="T54" fmla="*/ 0 w 4756"/>
                    <a:gd name="T55" fmla="*/ 0 h 1576"/>
                    <a:gd name="T56" fmla="*/ 0 w 4756"/>
                    <a:gd name="T57" fmla="*/ 0 h 1576"/>
                    <a:gd name="T58" fmla="*/ 0 w 4756"/>
                    <a:gd name="T59" fmla="*/ 0 h 1576"/>
                    <a:gd name="T60" fmla="*/ 0 w 4756"/>
                    <a:gd name="T61" fmla="*/ 0 h 1576"/>
                    <a:gd name="T62" fmla="*/ 0 w 4756"/>
                    <a:gd name="T63" fmla="*/ 0 h 1576"/>
                    <a:gd name="T64" fmla="*/ 0 w 4756"/>
                    <a:gd name="T65" fmla="*/ 0 h 1576"/>
                    <a:gd name="T66" fmla="*/ 0 w 4756"/>
                    <a:gd name="T67" fmla="*/ 0 h 1576"/>
                    <a:gd name="T68" fmla="*/ 0 w 4756"/>
                    <a:gd name="T69" fmla="*/ 0 h 1576"/>
                    <a:gd name="T70" fmla="*/ 0 w 4756"/>
                    <a:gd name="T71" fmla="*/ 0 h 1576"/>
                    <a:gd name="T72" fmla="*/ 0 w 4756"/>
                    <a:gd name="T73" fmla="*/ 0 h 1576"/>
                    <a:gd name="T74" fmla="*/ 0 w 4756"/>
                    <a:gd name="T75" fmla="*/ 0 h 1576"/>
                    <a:gd name="T76" fmla="*/ 0 w 4756"/>
                    <a:gd name="T77" fmla="*/ 0 h 1576"/>
                    <a:gd name="T78" fmla="*/ 0 w 4756"/>
                    <a:gd name="T79" fmla="*/ 0 h 1576"/>
                    <a:gd name="T80" fmla="*/ 0 w 4756"/>
                    <a:gd name="T81" fmla="*/ 0 h 1576"/>
                    <a:gd name="T82" fmla="*/ 0 w 4756"/>
                    <a:gd name="T83" fmla="*/ 0 h 1576"/>
                    <a:gd name="T84" fmla="*/ 0 w 4756"/>
                    <a:gd name="T85" fmla="*/ 0 h 1576"/>
                    <a:gd name="T86" fmla="*/ 0 w 4756"/>
                    <a:gd name="T87" fmla="*/ 0 h 1576"/>
                    <a:gd name="T88" fmla="*/ 0 w 4756"/>
                    <a:gd name="T89" fmla="*/ 0 h 1576"/>
                    <a:gd name="T90" fmla="*/ 0 w 4756"/>
                    <a:gd name="T91" fmla="*/ 0 h 1576"/>
                    <a:gd name="T92" fmla="*/ 0 w 4756"/>
                    <a:gd name="T93" fmla="*/ 0 h 1576"/>
                    <a:gd name="T94" fmla="*/ 0 w 4756"/>
                    <a:gd name="T95" fmla="*/ 0 h 1576"/>
                    <a:gd name="T96" fmla="*/ 0 w 4756"/>
                    <a:gd name="T97" fmla="*/ 0 h 1576"/>
                    <a:gd name="T98" fmla="*/ 0 w 4756"/>
                    <a:gd name="T99" fmla="*/ 0 h 1576"/>
                    <a:gd name="T100" fmla="*/ 0 w 4756"/>
                    <a:gd name="T101" fmla="*/ 0 h 1576"/>
                    <a:gd name="T102" fmla="*/ 0 w 4756"/>
                    <a:gd name="T103" fmla="*/ 0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1"/>
                <p:cNvSpPr>
                  <a:spLocks/>
                </p:cNvSpPr>
                <p:nvPr/>
              </p:nvSpPr>
              <p:spPr bwMode="auto">
                <a:xfrm rot="8100000">
                  <a:off x="2102" y="3012"/>
                  <a:ext cx="1436" cy="282"/>
                </a:xfrm>
                <a:custGeom>
                  <a:avLst/>
                  <a:gdLst>
                    <a:gd name="T0" fmla="*/ 0 w 4756"/>
                    <a:gd name="T1" fmla="*/ 0 h 1576"/>
                    <a:gd name="T2" fmla="*/ 0 w 4756"/>
                    <a:gd name="T3" fmla="*/ 0 h 1576"/>
                    <a:gd name="T4" fmla="*/ 0 w 4756"/>
                    <a:gd name="T5" fmla="*/ 0 h 1576"/>
                    <a:gd name="T6" fmla="*/ 0 w 4756"/>
                    <a:gd name="T7" fmla="*/ 0 h 1576"/>
                    <a:gd name="T8" fmla="*/ 0 w 4756"/>
                    <a:gd name="T9" fmla="*/ 0 h 1576"/>
                    <a:gd name="T10" fmla="*/ 0 w 4756"/>
                    <a:gd name="T11" fmla="*/ 0 h 1576"/>
                    <a:gd name="T12" fmla="*/ 0 w 4756"/>
                    <a:gd name="T13" fmla="*/ 0 h 1576"/>
                    <a:gd name="T14" fmla="*/ 0 w 4756"/>
                    <a:gd name="T15" fmla="*/ 0 h 1576"/>
                    <a:gd name="T16" fmla="*/ 0 w 4756"/>
                    <a:gd name="T17" fmla="*/ 0 h 1576"/>
                    <a:gd name="T18" fmla="*/ 0 w 4756"/>
                    <a:gd name="T19" fmla="*/ 0 h 1576"/>
                    <a:gd name="T20" fmla="*/ 0 w 4756"/>
                    <a:gd name="T21" fmla="*/ 0 h 1576"/>
                    <a:gd name="T22" fmla="*/ 0 w 4756"/>
                    <a:gd name="T23" fmla="*/ 0 h 1576"/>
                    <a:gd name="T24" fmla="*/ 0 w 4756"/>
                    <a:gd name="T25" fmla="*/ 0 h 1576"/>
                    <a:gd name="T26" fmla="*/ 0 w 4756"/>
                    <a:gd name="T27" fmla="*/ 0 h 1576"/>
                    <a:gd name="T28" fmla="*/ 0 w 4756"/>
                    <a:gd name="T29" fmla="*/ 0 h 1576"/>
                    <a:gd name="T30" fmla="*/ 0 w 4756"/>
                    <a:gd name="T31" fmla="*/ 0 h 1576"/>
                    <a:gd name="T32" fmla="*/ 0 w 4756"/>
                    <a:gd name="T33" fmla="*/ 0 h 1576"/>
                    <a:gd name="T34" fmla="*/ 0 w 4756"/>
                    <a:gd name="T35" fmla="*/ 0 h 1576"/>
                    <a:gd name="T36" fmla="*/ 0 w 4756"/>
                    <a:gd name="T37" fmla="*/ 0 h 1576"/>
                    <a:gd name="T38" fmla="*/ 0 w 4756"/>
                    <a:gd name="T39" fmla="*/ 0 h 1576"/>
                    <a:gd name="T40" fmla="*/ 0 w 4756"/>
                    <a:gd name="T41" fmla="*/ 0 h 1576"/>
                    <a:gd name="T42" fmla="*/ 0 w 4756"/>
                    <a:gd name="T43" fmla="*/ 0 h 1576"/>
                    <a:gd name="T44" fmla="*/ 0 w 4756"/>
                    <a:gd name="T45" fmla="*/ 0 h 1576"/>
                    <a:gd name="T46" fmla="*/ 0 w 4756"/>
                    <a:gd name="T47" fmla="*/ 0 h 1576"/>
                    <a:gd name="T48" fmla="*/ 0 w 4756"/>
                    <a:gd name="T49" fmla="*/ 0 h 1576"/>
                    <a:gd name="T50" fmla="*/ 0 w 4756"/>
                    <a:gd name="T51" fmla="*/ 0 h 1576"/>
                    <a:gd name="T52" fmla="*/ 0 w 4756"/>
                    <a:gd name="T53" fmla="*/ 0 h 1576"/>
                    <a:gd name="T54" fmla="*/ 0 w 4756"/>
                    <a:gd name="T55" fmla="*/ 0 h 1576"/>
                    <a:gd name="T56" fmla="*/ 0 w 4756"/>
                    <a:gd name="T57" fmla="*/ 0 h 1576"/>
                    <a:gd name="T58" fmla="*/ 0 w 4756"/>
                    <a:gd name="T59" fmla="*/ 0 h 1576"/>
                    <a:gd name="T60" fmla="*/ 0 w 4756"/>
                    <a:gd name="T61" fmla="*/ 0 h 1576"/>
                    <a:gd name="T62" fmla="*/ 0 w 4756"/>
                    <a:gd name="T63" fmla="*/ 0 h 1576"/>
                    <a:gd name="T64" fmla="*/ 0 w 4756"/>
                    <a:gd name="T65" fmla="*/ 0 h 1576"/>
                    <a:gd name="T66" fmla="*/ 0 w 4756"/>
                    <a:gd name="T67" fmla="*/ 0 h 1576"/>
                    <a:gd name="T68" fmla="*/ 0 w 4756"/>
                    <a:gd name="T69" fmla="*/ 0 h 1576"/>
                    <a:gd name="T70" fmla="*/ 0 w 4756"/>
                    <a:gd name="T71" fmla="*/ 0 h 1576"/>
                    <a:gd name="T72" fmla="*/ 0 w 4756"/>
                    <a:gd name="T73" fmla="*/ 0 h 1576"/>
                    <a:gd name="T74" fmla="*/ 0 w 4756"/>
                    <a:gd name="T75" fmla="*/ 0 h 1576"/>
                    <a:gd name="T76" fmla="*/ 0 w 4756"/>
                    <a:gd name="T77" fmla="*/ 0 h 1576"/>
                    <a:gd name="T78" fmla="*/ 0 w 4756"/>
                    <a:gd name="T79" fmla="*/ 0 h 1576"/>
                    <a:gd name="T80" fmla="*/ 0 w 4756"/>
                    <a:gd name="T81" fmla="*/ 0 h 1576"/>
                    <a:gd name="T82" fmla="*/ 0 w 4756"/>
                    <a:gd name="T83" fmla="*/ 0 h 1576"/>
                    <a:gd name="T84" fmla="*/ 0 w 4756"/>
                    <a:gd name="T85" fmla="*/ 0 h 1576"/>
                    <a:gd name="T86" fmla="*/ 0 w 4756"/>
                    <a:gd name="T87" fmla="*/ 0 h 1576"/>
                    <a:gd name="T88" fmla="*/ 0 w 4756"/>
                    <a:gd name="T89" fmla="*/ 0 h 1576"/>
                    <a:gd name="T90" fmla="*/ 0 w 4756"/>
                    <a:gd name="T91" fmla="*/ 0 h 1576"/>
                    <a:gd name="T92" fmla="*/ 0 w 4756"/>
                    <a:gd name="T93" fmla="*/ 0 h 1576"/>
                    <a:gd name="T94" fmla="*/ 0 w 4756"/>
                    <a:gd name="T95" fmla="*/ 0 h 1576"/>
                    <a:gd name="T96" fmla="*/ 0 w 4756"/>
                    <a:gd name="T97" fmla="*/ 0 h 1576"/>
                    <a:gd name="T98" fmla="*/ 0 w 4756"/>
                    <a:gd name="T99" fmla="*/ 0 h 1576"/>
                    <a:gd name="T100" fmla="*/ 0 w 4756"/>
                    <a:gd name="T101" fmla="*/ 0 h 1576"/>
                    <a:gd name="T102" fmla="*/ 0 w 4756"/>
                    <a:gd name="T103" fmla="*/ 0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546225" y="2312988"/>
                <a:ext cx="3203575" cy="29749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498252"/>
                  </a:avLst>
                </a:prstTxWarp>
              </a:bodyPr>
              <a:lstStyle/>
              <a:p>
                <a:pPr algn="ctr"/>
                <a:r>
                  <a:rPr lang="en-US" altLang="zh-CN" sz="800" kern="10">
                    <a:solidFill>
                      <a:schemeClr val="bg1"/>
                    </a:solidFill>
                    <a:latin typeface="Arial Black"/>
                  </a:rPr>
                  <a:t>More choices and visual trends</a:t>
                </a:r>
                <a:endParaRPr lang="zh-CN" altLang="en-US" sz="800" kern="1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28" name="WordArt 33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546225" y="2708275"/>
                <a:ext cx="3203575" cy="29749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3156860"/>
                  </a:avLst>
                </a:prstTxWarp>
              </a:bodyPr>
              <a:lstStyle/>
              <a:p>
                <a:pPr algn="ctr"/>
                <a:r>
                  <a:rPr lang="en-US" altLang="zh-CN" sz="800" kern="10">
                    <a:solidFill>
                      <a:schemeClr val="bg1"/>
                    </a:solidFill>
                    <a:latin typeface="Arial Black"/>
                  </a:rPr>
                  <a:t>A wide range of subjects</a:t>
                </a:r>
                <a:endParaRPr lang="zh-CN" altLang="en-US" sz="800" kern="1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29" name="Text Box 34"/>
              <p:cNvSpPr txBox="1">
                <a:spLocks noChangeArrowheads="1"/>
              </p:cNvSpPr>
              <p:nvPr/>
            </p:nvSpPr>
            <p:spPr bwMode="auto">
              <a:xfrm>
                <a:off x="2443588" y="3594031"/>
                <a:ext cx="1493681" cy="714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ko-KR" sz="2000">
                    <a:latin typeface="Arial Black" pitchFamily="34" charset="0"/>
                  </a:rPr>
                  <a:t>Diversity of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ko-KR" sz="3400">
                    <a:latin typeface="Arial Black" pitchFamily="34" charset="0"/>
                  </a:rPr>
                  <a:t>Culture</a:t>
                </a:r>
                <a:endParaRPr lang="ko-KR" altLang="ko-KR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WordArt 35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1336675" y="1997075"/>
                <a:ext cx="4298950" cy="399415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572908"/>
                  </a:avLst>
                </a:prstTxWarp>
              </a:bodyPr>
              <a:lstStyle/>
              <a:p>
                <a:pPr algn="ctr"/>
                <a:r>
                  <a:rPr lang="en-US" altLang="zh-CN" sz="800" kern="10">
                    <a:solidFill>
                      <a:schemeClr val="bg1"/>
                    </a:solidFill>
                    <a:latin typeface="Arial Black"/>
                  </a:rPr>
                  <a:t>Inspiration for your fine performance</a:t>
                </a:r>
                <a:endParaRPr lang="zh-CN" altLang="en-US" sz="800" kern="10">
                  <a:solidFill>
                    <a:schemeClr val="bg1"/>
                  </a:solidFill>
                  <a:latin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21628</TotalTime>
  <Words>173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1138</cp:revision>
  <dcterms:created xsi:type="dcterms:W3CDTF">2009-02-11T05:37:22Z</dcterms:created>
  <dcterms:modified xsi:type="dcterms:W3CDTF">2013-09-26T07:13:50Z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