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그룹 21"/>
          <p:cNvGrpSpPr>
            <a:grpSpLocks/>
          </p:cNvGrpSpPr>
          <p:nvPr/>
        </p:nvGrpSpPr>
        <p:grpSpPr bwMode="auto">
          <a:xfrm>
            <a:off x="834771" y="1429305"/>
            <a:ext cx="7661153" cy="4409070"/>
            <a:chOff x="762282" y="1162050"/>
            <a:chExt cx="7661150" cy="4410090"/>
          </a:xfrm>
        </p:grpSpPr>
        <p:sp>
          <p:nvSpPr>
            <p:cNvPr id="52" name="AutoShape 127"/>
            <p:cNvSpPr>
              <a:spLocks noChangeArrowheads="1"/>
            </p:cNvSpPr>
            <p:nvPr/>
          </p:nvSpPr>
          <p:spPr bwMode="auto">
            <a:xfrm>
              <a:off x="762282" y="1162050"/>
              <a:ext cx="7661150" cy="4410090"/>
            </a:xfrm>
            <a:prstGeom prst="roundRect">
              <a:avLst>
                <a:gd name="adj" fmla="val 6928"/>
              </a:avLst>
            </a:prstGeom>
            <a:gradFill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53" name="AutoShape 44"/>
            <p:cNvSpPr>
              <a:spLocks noChangeArrowheads="1"/>
            </p:cNvSpPr>
            <p:nvPr/>
          </p:nvSpPr>
          <p:spPr bwMode="auto">
            <a:xfrm>
              <a:off x="4643973" y="1434608"/>
              <a:ext cx="3492499" cy="187209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4" name="AutoShape 45"/>
            <p:cNvSpPr>
              <a:spLocks noChangeArrowheads="1"/>
            </p:cNvSpPr>
            <p:nvPr/>
          </p:nvSpPr>
          <p:spPr bwMode="auto">
            <a:xfrm>
              <a:off x="1008599" y="1434608"/>
              <a:ext cx="3492499" cy="1872096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5" name="AutoShape 46"/>
            <p:cNvSpPr>
              <a:spLocks noChangeArrowheads="1"/>
            </p:cNvSpPr>
            <p:nvPr/>
          </p:nvSpPr>
          <p:spPr bwMode="auto">
            <a:xfrm>
              <a:off x="1079500" y="1508125"/>
              <a:ext cx="3348038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utoShape 47"/>
            <p:cNvSpPr>
              <a:spLocks noChangeArrowheads="1"/>
            </p:cNvSpPr>
            <p:nvPr/>
          </p:nvSpPr>
          <p:spPr bwMode="auto">
            <a:xfrm>
              <a:off x="4643973" y="3452788"/>
              <a:ext cx="3492499" cy="1872095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7" name="AutoShape 48"/>
            <p:cNvSpPr>
              <a:spLocks noChangeArrowheads="1"/>
            </p:cNvSpPr>
            <p:nvPr/>
          </p:nvSpPr>
          <p:spPr bwMode="auto">
            <a:xfrm>
              <a:off x="1008599" y="3452788"/>
              <a:ext cx="3492499" cy="1872095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8" name="AutoShape 49"/>
            <p:cNvSpPr>
              <a:spLocks noChangeArrowheads="1"/>
            </p:cNvSpPr>
            <p:nvPr/>
          </p:nvSpPr>
          <p:spPr bwMode="auto">
            <a:xfrm>
              <a:off x="4716463" y="1508125"/>
              <a:ext cx="3348037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9" name="AutoShape 50"/>
            <p:cNvSpPr>
              <a:spLocks noChangeArrowheads="1"/>
            </p:cNvSpPr>
            <p:nvPr/>
          </p:nvSpPr>
          <p:spPr bwMode="auto">
            <a:xfrm>
              <a:off x="1079500" y="3524250"/>
              <a:ext cx="3348038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0" name="AutoShape 51"/>
            <p:cNvSpPr>
              <a:spLocks noChangeArrowheads="1"/>
            </p:cNvSpPr>
            <p:nvPr/>
          </p:nvSpPr>
          <p:spPr bwMode="auto">
            <a:xfrm>
              <a:off x="4716463" y="3524250"/>
              <a:ext cx="3348037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1" name="Oval 52"/>
            <p:cNvSpPr>
              <a:spLocks noChangeArrowheads="1"/>
            </p:cNvSpPr>
            <p:nvPr/>
          </p:nvSpPr>
          <p:spPr bwMode="auto">
            <a:xfrm>
              <a:off x="2771775" y="1579563"/>
              <a:ext cx="3600450" cy="36004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2" name="Group 53"/>
            <p:cNvGrpSpPr>
              <a:grpSpLocks/>
            </p:cNvGrpSpPr>
            <p:nvPr/>
          </p:nvGrpSpPr>
          <p:grpSpPr bwMode="auto">
            <a:xfrm>
              <a:off x="3417888" y="2227263"/>
              <a:ext cx="2314575" cy="2301875"/>
              <a:chOff x="549" y="2205"/>
              <a:chExt cx="1406" cy="1402"/>
            </a:xfrm>
          </p:grpSpPr>
          <p:sp>
            <p:nvSpPr>
              <p:cNvPr id="98" name="Oval 54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99" name="Oval 55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3540125" y="2263775"/>
              <a:ext cx="2073275" cy="692150"/>
            </a:xfrm>
            <a:custGeom>
              <a:avLst/>
              <a:gdLst>
                <a:gd name="T0" fmla="*/ 0 w 4756"/>
                <a:gd name="T1" fmla="*/ 2147483647 h 1576"/>
                <a:gd name="T2" fmla="*/ 2147483647 w 4756"/>
                <a:gd name="T3" fmla="*/ 2147483647 h 1576"/>
                <a:gd name="T4" fmla="*/ 2147483647 w 4756"/>
                <a:gd name="T5" fmla="*/ 2147483647 h 1576"/>
                <a:gd name="T6" fmla="*/ 2147483647 w 4756"/>
                <a:gd name="T7" fmla="*/ 2147483647 h 1576"/>
                <a:gd name="T8" fmla="*/ 2147483647 w 4756"/>
                <a:gd name="T9" fmla="*/ 2147483647 h 1576"/>
                <a:gd name="T10" fmla="*/ 2147483647 w 4756"/>
                <a:gd name="T11" fmla="*/ 2147483647 h 1576"/>
                <a:gd name="T12" fmla="*/ 2147483647 w 4756"/>
                <a:gd name="T13" fmla="*/ 2147483647 h 1576"/>
                <a:gd name="T14" fmla="*/ 2147483647 w 4756"/>
                <a:gd name="T15" fmla="*/ 2147483647 h 1576"/>
                <a:gd name="T16" fmla="*/ 2147483647 w 4756"/>
                <a:gd name="T17" fmla="*/ 2147483647 h 1576"/>
                <a:gd name="T18" fmla="*/ 2147483647 w 4756"/>
                <a:gd name="T19" fmla="*/ 2147483647 h 1576"/>
                <a:gd name="T20" fmla="*/ 2147483647 w 4756"/>
                <a:gd name="T21" fmla="*/ 2147483647 h 1576"/>
                <a:gd name="T22" fmla="*/ 2147483647 w 4756"/>
                <a:gd name="T23" fmla="*/ 2147483647 h 1576"/>
                <a:gd name="T24" fmla="*/ 2147483647 w 4756"/>
                <a:gd name="T25" fmla="*/ 2147483647 h 1576"/>
                <a:gd name="T26" fmla="*/ 2147483647 w 4756"/>
                <a:gd name="T27" fmla="*/ 2147483647 h 1576"/>
                <a:gd name="T28" fmla="*/ 2147483647 w 4756"/>
                <a:gd name="T29" fmla="*/ 2147483647 h 1576"/>
                <a:gd name="T30" fmla="*/ 2147483647 w 4756"/>
                <a:gd name="T31" fmla="*/ 2147483647 h 1576"/>
                <a:gd name="T32" fmla="*/ 2147483647 w 4756"/>
                <a:gd name="T33" fmla="*/ 2147483647 h 1576"/>
                <a:gd name="T34" fmla="*/ 2147483647 w 4756"/>
                <a:gd name="T35" fmla="*/ 2147483647 h 1576"/>
                <a:gd name="T36" fmla="*/ 2147483647 w 4756"/>
                <a:gd name="T37" fmla="*/ 2147483647 h 1576"/>
                <a:gd name="T38" fmla="*/ 2147483647 w 4756"/>
                <a:gd name="T39" fmla="*/ 2147483647 h 1576"/>
                <a:gd name="T40" fmla="*/ 2147483647 w 4756"/>
                <a:gd name="T41" fmla="*/ 2147483647 h 1576"/>
                <a:gd name="T42" fmla="*/ 2147483647 w 4756"/>
                <a:gd name="T43" fmla="*/ 2147483647 h 1576"/>
                <a:gd name="T44" fmla="*/ 2147483647 w 4756"/>
                <a:gd name="T45" fmla="*/ 2147483647 h 1576"/>
                <a:gd name="T46" fmla="*/ 2147483647 w 4756"/>
                <a:gd name="T47" fmla="*/ 2147483647 h 1576"/>
                <a:gd name="T48" fmla="*/ 2147483647 w 4756"/>
                <a:gd name="T49" fmla="*/ 2147483647 h 1576"/>
                <a:gd name="T50" fmla="*/ 2147483647 w 4756"/>
                <a:gd name="T51" fmla="*/ 0 h 1576"/>
                <a:gd name="T52" fmla="*/ 2147483647 w 4756"/>
                <a:gd name="T53" fmla="*/ 0 h 1576"/>
                <a:gd name="T54" fmla="*/ 2147483647 w 4756"/>
                <a:gd name="T55" fmla="*/ 2147483647 h 1576"/>
                <a:gd name="T56" fmla="*/ 2147483647 w 4756"/>
                <a:gd name="T57" fmla="*/ 2147483647 h 1576"/>
                <a:gd name="T58" fmla="*/ 2147483647 w 4756"/>
                <a:gd name="T59" fmla="*/ 2147483647 h 1576"/>
                <a:gd name="T60" fmla="*/ 2147483647 w 4756"/>
                <a:gd name="T61" fmla="*/ 2147483647 h 1576"/>
                <a:gd name="T62" fmla="*/ 2147483647 w 4756"/>
                <a:gd name="T63" fmla="*/ 2147483647 h 1576"/>
                <a:gd name="T64" fmla="*/ 2147483647 w 4756"/>
                <a:gd name="T65" fmla="*/ 2147483647 h 1576"/>
                <a:gd name="T66" fmla="*/ 2147483647 w 4756"/>
                <a:gd name="T67" fmla="*/ 2147483647 h 1576"/>
                <a:gd name="T68" fmla="*/ 2147483647 w 4756"/>
                <a:gd name="T69" fmla="*/ 2147483647 h 1576"/>
                <a:gd name="T70" fmla="*/ 2147483647 w 4756"/>
                <a:gd name="T71" fmla="*/ 2147483647 h 1576"/>
                <a:gd name="T72" fmla="*/ 2147483647 w 4756"/>
                <a:gd name="T73" fmla="*/ 2147483647 h 1576"/>
                <a:gd name="T74" fmla="*/ 2147483647 w 4756"/>
                <a:gd name="T75" fmla="*/ 2147483647 h 1576"/>
                <a:gd name="T76" fmla="*/ 2147483647 w 4756"/>
                <a:gd name="T77" fmla="*/ 2147483647 h 1576"/>
                <a:gd name="T78" fmla="*/ 2147483647 w 4756"/>
                <a:gd name="T79" fmla="*/ 2147483647 h 1576"/>
                <a:gd name="T80" fmla="*/ 2147483647 w 4756"/>
                <a:gd name="T81" fmla="*/ 2147483647 h 1576"/>
                <a:gd name="T82" fmla="*/ 2147483647 w 4756"/>
                <a:gd name="T83" fmla="*/ 2147483647 h 1576"/>
                <a:gd name="T84" fmla="*/ 2147483647 w 4756"/>
                <a:gd name="T85" fmla="*/ 2147483647 h 1576"/>
                <a:gd name="T86" fmla="*/ 2147483647 w 4756"/>
                <a:gd name="T87" fmla="*/ 2147483647 h 1576"/>
                <a:gd name="T88" fmla="*/ 2147483647 w 4756"/>
                <a:gd name="T89" fmla="*/ 2147483647 h 1576"/>
                <a:gd name="T90" fmla="*/ 2147483647 w 4756"/>
                <a:gd name="T91" fmla="*/ 2147483647 h 1576"/>
                <a:gd name="T92" fmla="*/ 2147483647 w 4756"/>
                <a:gd name="T93" fmla="*/ 2147483647 h 1576"/>
                <a:gd name="T94" fmla="*/ 2147483647 w 4756"/>
                <a:gd name="T95" fmla="*/ 2147483647 h 1576"/>
                <a:gd name="T96" fmla="*/ 2147483647 w 4756"/>
                <a:gd name="T97" fmla="*/ 2147483647 h 1576"/>
                <a:gd name="T98" fmla="*/ 2147483647 w 4756"/>
                <a:gd name="T99" fmla="*/ 2147483647 h 1576"/>
                <a:gd name="T100" fmla="*/ 2147483647 w 4756"/>
                <a:gd name="T101" fmla="*/ 2147483647 h 1576"/>
                <a:gd name="T102" fmla="*/ 0 w 4756"/>
                <a:gd name="T103" fmla="*/ 2147483647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4" name="Text Box 57"/>
            <p:cNvSpPr txBox="1">
              <a:spLocks noChangeArrowheads="1"/>
            </p:cNvSpPr>
            <p:nvPr/>
          </p:nvSpPr>
          <p:spPr bwMode="auto">
            <a:xfrm>
              <a:off x="3600450" y="3008313"/>
              <a:ext cx="1960563" cy="73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 Appeal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Text Box 58"/>
            <p:cNvSpPr txBox="1">
              <a:spLocks noChangeArrowheads="1"/>
            </p:cNvSpPr>
            <p:nvPr/>
          </p:nvSpPr>
          <p:spPr bwMode="auto">
            <a:xfrm>
              <a:off x="1118136" y="3559175"/>
              <a:ext cx="2409824" cy="127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Subtle Touch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Trendy Design in contemporary colors and styles - PowerPoint Templates &amp; Backgrounds, PowerPoint Diagrams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6" name="Text Box 59"/>
            <p:cNvSpPr txBox="1">
              <a:spLocks noChangeArrowheads="1"/>
            </p:cNvSpPr>
            <p:nvPr/>
          </p:nvSpPr>
          <p:spPr bwMode="auto">
            <a:xfrm>
              <a:off x="1118136" y="1526704"/>
              <a:ext cx="2914649" cy="109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Captivate your viewing audience - PowerPoint Templates &amp; Backgrounds, Sleek Diagram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6" name="Text Box 60"/>
            <p:cNvSpPr txBox="1">
              <a:spLocks noChangeArrowheads="1"/>
            </p:cNvSpPr>
            <p:nvPr/>
          </p:nvSpPr>
          <p:spPr bwMode="auto">
            <a:xfrm>
              <a:off x="5759985" y="3559175"/>
              <a:ext cx="2266949" cy="129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Ready to Use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Immense visual appeal - Premade PowerPoint Templates, Professional quality templates in a couple of clicks away!</a:t>
              </a:r>
              <a:endParaRPr kumimoji="1" lang="ko-KR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7" name="Text Box 61"/>
            <p:cNvSpPr txBox="1">
              <a:spLocks noChangeArrowheads="1"/>
            </p:cNvSpPr>
            <p:nvPr/>
          </p:nvSpPr>
          <p:spPr bwMode="auto">
            <a:xfrm>
              <a:off x="4896065" y="1527176"/>
              <a:ext cx="3130498" cy="10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Animation PowerPoint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Dynamic look to your presentation - Animation PowerPoint Templates &amp; Backgrounds for Your Impressive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21626</TotalTime>
  <Words>237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1135</cp:revision>
  <dcterms:created xsi:type="dcterms:W3CDTF">2009-02-11T05:37:22Z</dcterms:created>
  <dcterms:modified xsi:type="dcterms:W3CDTF">2013-09-26T07:08:23Z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