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그룹 3"/>
          <p:cNvGrpSpPr>
            <a:grpSpLocks/>
          </p:cNvGrpSpPr>
          <p:nvPr/>
        </p:nvGrpSpPr>
        <p:grpSpPr bwMode="auto">
          <a:xfrm>
            <a:off x="467544" y="908720"/>
            <a:ext cx="7734300" cy="5257800"/>
            <a:chOff x="323850" y="836613"/>
            <a:chExt cx="8382000" cy="5697537"/>
          </a:xfrm>
        </p:grpSpPr>
        <p:grpSp>
          <p:nvGrpSpPr>
            <p:cNvPr id="98" name="Group 33"/>
            <p:cNvGrpSpPr>
              <a:grpSpLocks/>
            </p:cNvGrpSpPr>
            <p:nvPr/>
          </p:nvGrpSpPr>
          <p:grpSpPr bwMode="auto">
            <a:xfrm>
              <a:off x="4908550" y="836613"/>
              <a:ext cx="1857375" cy="1851025"/>
              <a:chOff x="549" y="2205"/>
              <a:chExt cx="1406" cy="1402"/>
            </a:xfrm>
          </p:grpSpPr>
          <p:sp>
            <p:nvSpPr>
              <p:cNvPr id="131" name="Oval 34"/>
              <p:cNvSpPr>
                <a:spLocks noChangeArrowheads="1"/>
              </p:cNvSpPr>
              <p:nvPr/>
            </p:nvSpPr>
            <p:spPr bwMode="auto">
              <a:xfrm>
                <a:off x="549" y="2205"/>
                <a:ext cx="1406" cy="1402"/>
              </a:xfrm>
              <a:prstGeom prst="ellipse">
                <a:avLst/>
              </a:prstGeom>
              <a:gradFill rotWithShape="1">
                <a:gsLst>
                  <a:gs pos="0">
                    <a:srgbClr val="B3115E"/>
                  </a:gs>
                  <a:gs pos="100000">
                    <a:srgbClr val="F0529D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132" name="Oval 35"/>
              <p:cNvSpPr>
                <a:spLocks noChangeArrowheads="1"/>
              </p:cNvSpPr>
              <p:nvPr/>
            </p:nvSpPr>
            <p:spPr bwMode="auto">
              <a:xfrm>
                <a:off x="827" y="2381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ysClr val="window" lastClr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99" name="Oval 36"/>
            <p:cNvSpPr>
              <a:spLocks noChangeArrowheads="1"/>
            </p:cNvSpPr>
            <p:nvPr/>
          </p:nvSpPr>
          <p:spPr bwMode="auto">
            <a:xfrm>
              <a:off x="3360738" y="4200525"/>
              <a:ext cx="4932362" cy="1624013"/>
            </a:xfrm>
            <a:prstGeom prst="ellipse">
              <a:avLst/>
            </a:prstGeom>
            <a:gradFill rotWithShape="1">
              <a:gsLst>
                <a:gs pos="0">
                  <a:sysClr val="windowText" lastClr="000000"/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100" name="Group 37"/>
            <p:cNvGrpSpPr>
              <a:grpSpLocks/>
            </p:cNvGrpSpPr>
            <p:nvPr/>
          </p:nvGrpSpPr>
          <p:grpSpPr bwMode="auto">
            <a:xfrm>
              <a:off x="4270375" y="3284538"/>
              <a:ext cx="3116263" cy="3249612"/>
              <a:chOff x="3107" y="2795"/>
              <a:chExt cx="1089" cy="1136"/>
            </a:xfrm>
          </p:grpSpPr>
          <p:grpSp>
            <p:nvGrpSpPr>
              <p:cNvPr id="125" name="Group 38"/>
              <p:cNvGrpSpPr>
                <a:grpSpLocks/>
              </p:cNvGrpSpPr>
              <p:nvPr/>
            </p:nvGrpSpPr>
            <p:grpSpPr bwMode="auto">
              <a:xfrm flipV="1">
                <a:off x="3107" y="3251"/>
                <a:ext cx="1089" cy="680"/>
                <a:chOff x="1610" y="2838"/>
                <a:chExt cx="1089" cy="681"/>
              </a:xfrm>
            </p:grpSpPr>
            <p:sp>
              <p:nvSpPr>
                <p:cNvPr id="129" name="Freeform 39"/>
                <p:cNvSpPr>
                  <a:spLocks/>
                </p:cNvSpPr>
                <p:nvPr/>
              </p:nvSpPr>
              <p:spPr bwMode="auto">
                <a:xfrm>
                  <a:off x="1610" y="2838"/>
                  <a:ext cx="1089" cy="681"/>
                </a:xfrm>
                <a:custGeom>
                  <a:avLst/>
                  <a:gdLst>
                    <a:gd name="T0" fmla="*/ 1 w 1862"/>
                    <a:gd name="T1" fmla="*/ 1 h 1164"/>
                    <a:gd name="T2" fmla="*/ 1 w 1862"/>
                    <a:gd name="T3" fmla="*/ 1 h 1164"/>
                    <a:gd name="T4" fmla="*/ 1 w 1862"/>
                    <a:gd name="T5" fmla="*/ 1 h 1164"/>
                    <a:gd name="T6" fmla="*/ 1 w 1862"/>
                    <a:gd name="T7" fmla="*/ 1 h 1164"/>
                    <a:gd name="T8" fmla="*/ 1 w 1862"/>
                    <a:gd name="T9" fmla="*/ 1 h 1164"/>
                    <a:gd name="T10" fmla="*/ 1 w 1862"/>
                    <a:gd name="T11" fmla="*/ 1 h 1164"/>
                    <a:gd name="T12" fmla="*/ 1 w 1862"/>
                    <a:gd name="T13" fmla="*/ 1 h 1164"/>
                    <a:gd name="T14" fmla="*/ 1 w 1862"/>
                    <a:gd name="T15" fmla="*/ 1 h 1164"/>
                    <a:gd name="T16" fmla="*/ 1 w 1862"/>
                    <a:gd name="T17" fmla="*/ 1 h 1164"/>
                    <a:gd name="T18" fmla="*/ 1 w 1862"/>
                    <a:gd name="T19" fmla="*/ 1 h 1164"/>
                    <a:gd name="T20" fmla="*/ 1 w 1862"/>
                    <a:gd name="T21" fmla="*/ 1 h 1164"/>
                    <a:gd name="T22" fmla="*/ 1 w 1862"/>
                    <a:gd name="T23" fmla="*/ 1 h 1164"/>
                    <a:gd name="T24" fmla="*/ 1 w 1862"/>
                    <a:gd name="T25" fmla="*/ 1 h 1164"/>
                    <a:gd name="T26" fmla="*/ 1 w 1862"/>
                    <a:gd name="T27" fmla="*/ 1 h 1164"/>
                    <a:gd name="T28" fmla="*/ 1 w 1862"/>
                    <a:gd name="T29" fmla="*/ 1 h 1164"/>
                    <a:gd name="T30" fmla="*/ 1 w 1862"/>
                    <a:gd name="T31" fmla="*/ 1 h 1164"/>
                    <a:gd name="T32" fmla="*/ 1 w 1862"/>
                    <a:gd name="T33" fmla="*/ 1 h 1164"/>
                    <a:gd name="T34" fmla="*/ 1 w 1862"/>
                    <a:gd name="T35" fmla="*/ 1 h 1164"/>
                    <a:gd name="T36" fmla="*/ 1 w 1862"/>
                    <a:gd name="T37" fmla="*/ 1 h 1164"/>
                    <a:gd name="T38" fmla="*/ 1 w 1862"/>
                    <a:gd name="T39" fmla="*/ 1 h 1164"/>
                    <a:gd name="T40" fmla="*/ 1 w 1862"/>
                    <a:gd name="T41" fmla="*/ 1 h 1164"/>
                    <a:gd name="T42" fmla="*/ 0 w 1862"/>
                    <a:gd name="T43" fmla="*/ 1 h 1164"/>
                    <a:gd name="T44" fmla="*/ 1 w 1862"/>
                    <a:gd name="T45" fmla="*/ 1 h 1164"/>
                    <a:gd name="T46" fmla="*/ 1 w 1862"/>
                    <a:gd name="T47" fmla="*/ 1 h 1164"/>
                    <a:gd name="T48" fmla="*/ 1 w 1862"/>
                    <a:gd name="T49" fmla="*/ 1 h 1164"/>
                    <a:gd name="T50" fmla="*/ 1 w 1862"/>
                    <a:gd name="T51" fmla="*/ 1 h 1164"/>
                    <a:gd name="T52" fmla="*/ 1 w 1862"/>
                    <a:gd name="T53" fmla="*/ 1 h 1164"/>
                    <a:gd name="T54" fmla="*/ 1 w 1862"/>
                    <a:gd name="T55" fmla="*/ 1 h 1164"/>
                    <a:gd name="T56" fmla="*/ 1 w 1862"/>
                    <a:gd name="T57" fmla="*/ 1 h 1164"/>
                    <a:gd name="T58" fmla="*/ 1 w 1862"/>
                    <a:gd name="T59" fmla="*/ 1 h 1164"/>
                    <a:gd name="T60" fmla="*/ 1 w 1862"/>
                    <a:gd name="T61" fmla="*/ 1 h 1164"/>
                    <a:gd name="T62" fmla="*/ 1 w 1862"/>
                    <a:gd name="T63" fmla="*/ 1 h 1164"/>
                    <a:gd name="T64" fmla="*/ 1 w 1862"/>
                    <a:gd name="T65" fmla="*/ 1 h 1164"/>
                    <a:gd name="T66" fmla="*/ 1 w 1862"/>
                    <a:gd name="T67" fmla="*/ 1 h 1164"/>
                    <a:gd name="T68" fmla="*/ 1 w 1862"/>
                    <a:gd name="T69" fmla="*/ 1 h 1164"/>
                    <a:gd name="T70" fmla="*/ 1 w 1862"/>
                    <a:gd name="T71" fmla="*/ 1 h 1164"/>
                    <a:gd name="T72" fmla="*/ 1 w 1862"/>
                    <a:gd name="T73" fmla="*/ 1 h 1164"/>
                    <a:gd name="T74" fmla="*/ 1 w 1862"/>
                    <a:gd name="T75" fmla="*/ 0 h 1164"/>
                    <a:gd name="T76" fmla="*/ 1 w 1862"/>
                    <a:gd name="T77" fmla="*/ 0 h 1164"/>
                    <a:gd name="T78" fmla="*/ 1 w 1862"/>
                    <a:gd name="T79" fmla="*/ 1 h 1164"/>
                    <a:gd name="T80" fmla="*/ 1 w 1862"/>
                    <a:gd name="T81" fmla="*/ 1 h 1164"/>
                    <a:gd name="T82" fmla="*/ 1 w 1862"/>
                    <a:gd name="T83" fmla="*/ 1 h 1164"/>
                    <a:gd name="T84" fmla="*/ 1 w 1862"/>
                    <a:gd name="T85" fmla="*/ 1 h 1164"/>
                    <a:gd name="T86" fmla="*/ 1 w 1862"/>
                    <a:gd name="T87" fmla="*/ 1 h 1164"/>
                    <a:gd name="T88" fmla="*/ 1 w 1862"/>
                    <a:gd name="T89" fmla="*/ 1 h 1164"/>
                    <a:gd name="T90" fmla="*/ 1 w 1862"/>
                    <a:gd name="T91" fmla="*/ 1 h 1164"/>
                    <a:gd name="T92" fmla="*/ 1 w 1862"/>
                    <a:gd name="T93" fmla="*/ 1 h 1164"/>
                    <a:gd name="T94" fmla="*/ 1 w 1862"/>
                    <a:gd name="T95" fmla="*/ 1 h 1164"/>
                    <a:gd name="T96" fmla="*/ 1 w 1862"/>
                    <a:gd name="T97" fmla="*/ 1 h 1164"/>
                    <a:gd name="T98" fmla="*/ 1 w 1862"/>
                    <a:gd name="T99" fmla="*/ 1 h 1164"/>
                    <a:gd name="T100" fmla="*/ 1 w 1862"/>
                    <a:gd name="T101" fmla="*/ 1 h 1164"/>
                    <a:gd name="T102" fmla="*/ 1 w 1862"/>
                    <a:gd name="T103" fmla="*/ 1 h 1164"/>
                    <a:gd name="T104" fmla="*/ 1 w 1862"/>
                    <a:gd name="T105" fmla="*/ 1 h 1164"/>
                    <a:gd name="T106" fmla="*/ 1 w 1862"/>
                    <a:gd name="T107" fmla="*/ 1 h 1164"/>
                    <a:gd name="T108" fmla="*/ 1 w 1862"/>
                    <a:gd name="T109" fmla="*/ 1 h 116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862"/>
                    <a:gd name="T166" fmla="*/ 0 h 1164"/>
                    <a:gd name="T167" fmla="*/ 1862 w 1862"/>
                    <a:gd name="T168" fmla="*/ 1164 h 116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solidFill>
                  <a:srgbClr val="EEECE1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30" name="Oval 40"/>
                <p:cNvSpPr>
                  <a:spLocks noChangeArrowheads="1"/>
                </p:cNvSpPr>
                <p:nvPr/>
              </p:nvSpPr>
              <p:spPr bwMode="auto">
                <a:xfrm>
                  <a:off x="1835" y="2976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29999"/>
                      </a:sys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  <p:grpSp>
            <p:nvGrpSpPr>
              <p:cNvPr id="126" name="Group 41"/>
              <p:cNvGrpSpPr>
                <a:grpSpLocks/>
              </p:cNvGrpSpPr>
              <p:nvPr/>
            </p:nvGrpSpPr>
            <p:grpSpPr bwMode="auto">
              <a:xfrm>
                <a:off x="3107" y="2795"/>
                <a:ext cx="1089" cy="681"/>
                <a:chOff x="1610" y="2838"/>
                <a:chExt cx="1089" cy="681"/>
              </a:xfrm>
            </p:grpSpPr>
            <p:sp>
              <p:nvSpPr>
                <p:cNvPr id="127" name="Freeform 42"/>
                <p:cNvSpPr>
                  <a:spLocks/>
                </p:cNvSpPr>
                <p:nvPr/>
              </p:nvSpPr>
              <p:spPr bwMode="auto">
                <a:xfrm>
                  <a:off x="1610" y="2838"/>
                  <a:ext cx="1089" cy="681"/>
                </a:xfrm>
                <a:custGeom>
                  <a:avLst/>
                  <a:gdLst/>
                  <a:ahLst/>
                  <a:cxnLst>
                    <a:cxn ang="0">
                      <a:pos x="1862" y="930"/>
                    </a:cxn>
                    <a:cxn ang="0">
                      <a:pos x="1856" y="954"/>
                    </a:cxn>
                    <a:cxn ang="0">
                      <a:pos x="1842" y="978"/>
                    </a:cxn>
                    <a:cxn ang="0">
                      <a:pos x="1820" y="1000"/>
                    </a:cxn>
                    <a:cxn ang="0">
                      <a:pos x="1788" y="1020"/>
                    </a:cxn>
                    <a:cxn ang="0">
                      <a:pos x="1702" y="1060"/>
                    </a:cxn>
                    <a:cxn ang="0">
                      <a:pos x="1588" y="1094"/>
                    </a:cxn>
                    <a:cxn ang="0">
                      <a:pos x="1452" y="1124"/>
                    </a:cxn>
                    <a:cxn ang="0">
                      <a:pos x="1294" y="1144"/>
                    </a:cxn>
                    <a:cxn ang="0">
                      <a:pos x="1118" y="1158"/>
                    </a:cxn>
                    <a:cxn ang="0">
                      <a:pos x="930" y="1164"/>
                    </a:cxn>
                    <a:cxn ang="0">
                      <a:pos x="836" y="1162"/>
                    </a:cxn>
                    <a:cxn ang="0">
                      <a:pos x="654" y="1152"/>
                    </a:cxn>
                    <a:cxn ang="0">
                      <a:pos x="488" y="1134"/>
                    </a:cxn>
                    <a:cxn ang="0">
                      <a:pos x="338" y="1110"/>
                    </a:cxn>
                    <a:cxn ang="0">
                      <a:pos x="212" y="1078"/>
                    </a:cxn>
                    <a:cxn ang="0">
                      <a:pos x="112" y="1042"/>
                    </a:cxn>
                    <a:cxn ang="0">
                      <a:pos x="56" y="1010"/>
                    </a:cxn>
                    <a:cxn ang="0">
                      <a:pos x="30" y="988"/>
                    </a:cxn>
                    <a:cxn ang="0">
                      <a:pos x="10" y="966"/>
                    </a:cxn>
                    <a:cxn ang="0">
                      <a:pos x="2" y="942"/>
                    </a:cxn>
                    <a:cxn ang="0">
                      <a:pos x="0" y="930"/>
                    </a:cxn>
                    <a:cxn ang="0">
                      <a:pos x="4" y="836"/>
                    </a:cxn>
                    <a:cxn ang="0">
                      <a:pos x="18" y="742"/>
                    </a:cxn>
                    <a:cxn ang="0">
                      <a:pos x="42" y="654"/>
                    </a:cxn>
                    <a:cxn ang="0">
                      <a:pos x="74" y="568"/>
                    </a:cxn>
                    <a:cxn ang="0">
                      <a:pos x="112" y="486"/>
                    </a:cxn>
                    <a:cxn ang="0">
                      <a:pos x="158" y="410"/>
                    </a:cxn>
                    <a:cxn ang="0">
                      <a:pos x="212" y="338"/>
                    </a:cxn>
                    <a:cxn ang="0">
                      <a:pos x="272" y="272"/>
                    </a:cxn>
                    <a:cxn ang="0">
                      <a:pos x="338" y="212"/>
                    </a:cxn>
                    <a:cxn ang="0">
                      <a:pos x="410" y="158"/>
                    </a:cxn>
                    <a:cxn ang="0">
                      <a:pos x="488" y="112"/>
                    </a:cxn>
                    <a:cxn ang="0">
                      <a:pos x="568" y="72"/>
                    </a:cxn>
                    <a:cxn ang="0">
                      <a:pos x="654" y="42"/>
                    </a:cxn>
                    <a:cxn ang="0">
                      <a:pos x="744" y="18"/>
                    </a:cxn>
                    <a:cxn ang="0">
                      <a:pos x="836" y="4"/>
                    </a:cxn>
                    <a:cxn ang="0">
                      <a:pos x="930" y="0"/>
                    </a:cxn>
                    <a:cxn ang="0">
                      <a:pos x="978" y="0"/>
                    </a:cxn>
                    <a:cxn ang="0">
                      <a:pos x="1072" y="10"/>
                    </a:cxn>
                    <a:cxn ang="0">
                      <a:pos x="1164" y="28"/>
                    </a:cxn>
                    <a:cxn ang="0">
                      <a:pos x="1250" y="56"/>
                    </a:cxn>
                    <a:cxn ang="0">
                      <a:pos x="1334" y="92"/>
                    </a:cxn>
                    <a:cxn ang="0">
                      <a:pos x="1414" y="134"/>
                    </a:cxn>
                    <a:cxn ang="0">
                      <a:pos x="1488" y="184"/>
                    </a:cxn>
                    <a:cxn ang="0">
                      <a:pos x="1556" y="242"/>
                    </a:cxn>
                    <a:cxn ang="0">
                      <a:pos x="1620" y="304"/>
                    </a:cxn>
                    <a:cxn ang="0">
                      <a:pos x="1676" y="374"/>
                    </a:cxn>
                    <a:cxn ang="0">
                      <a:pos x="1726" y="448"/>
                    </a:cxn>
                    <a:cxn ang="0">
                      <a:pos x="1770" y="526"/>
                    </a:cxn>
                    <a:cxn ang="0">
                      <a:pos x="1806" y="610"/>
                    </a:cxn>
                    <a:cxn ang="0">
                      <a:pos x="1832" y="698"/>
                    </a:cxn>
                    <a:cxn ang="0">
                      <a:pos x="1850" y="788"/>
                    </a:cxn>
                    <a:cxn ang="0">
                      <a:pos x="1860" y="882"/>
                    </a:cxn>
                    <a:cxn ang="0">
                      <a:pos x="1862" y="930"/>
                    </a:cxn>
                  </a:cxnLst>
                  <a:rect l="0" t="0" r="r" b="b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EECE1">
                        <a:gamma/>
                        <a:tint val="54510"/>
                        <a:invGamma/>
                      </a:srgbClr>
                    </a:gs>
                    <a:gs pos="100000">
                      <a:srgbClr val="EEECE1"/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28" name="Oval 43"/>
                <p:cNvSpPr>
                  <a:spLocks noChangeArrowheads="1"/>
                </p:cNvSpPr>
                <p:nvPr/>
              </p:nvSpPr>
              <p:spPr bwMode="auto">
                <a:xfrm>
                  <a:off x="1835" y="2976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50000"/>
                      </a:sys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101" name="Text Box 44"/>
            <p:cNvSpPr txBox="1">
              <a:spLocks noChangeArrowheads="1"/>
            </p:cNvSpPr>
            <p:nvPr/>
          </p:nvSpPr>
          <p:spPr bwMode="auto">
            <a:xfrm>
              <a:off x="4260224" y="3700863"/>
              <a:ext cx="3132928" cy="1310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Stylish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templates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can be a valuable aid to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Creative professionals</a:t>
              </a:r>
              <a:endParaRPr kumimoji="1" lang="ko-KR" altLang="ko-KR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2" name="Text Box 45"/>
            <p:cNvSpPr txBox="1">
              <a:spLocks noChangeArrowheads="1"/>
            </p:cNvSpPr>
            <p:nvPr/>
          </p:nvSpPr>
          <p:spPr bwMode="auto">
            <a:xfrm>
              <a:off x="5173663" y="1447800"/>
              <a:ext cx="1289050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Clarity &amp;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Impact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3" name="AutoShape 46"/>
            <p:cNvSpPr>
              <a:spLocks noChangeArrowheads="1"/>
            </p:cNvSpPr>
            <p:nvPr/>
          </p:nvSpPr>
          <p:spPr bwMode="auto">
            <a:xfrm>
              <a:off x="5376863" y="2528888"/>
              <a:ext cx="914400" cy="754062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ysClr val="window" lastClr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4" name="Freeform 47"/>
            <p:cNvSpPr>
              <a:spLocks/>
            </p:cNvSpPr>
            <p:nvPr/>
          </p:nvSpPr>
          <p:spPr bwMode="auto">
            <a:xfrm>
              <a:off x="5053013" y="871538"/>
              <a:ext cx="1584325" cy="525462"/>
            </a:xfrm>
            <a:custGeom>
              <a:avLst/>
              <a:gdLst>
                <a:gd name="T0" fmla="*/ 0 w 4756"/>
                <a:gd name="T1" fmla="*/ 0 h 1576"/>
                <a:gd name="T2" fmla="*/ 0 w 4756"/>
                <a:gd name="T3" fmla="*/ 0 h 1576"/>
                <a:gd name="T4" fmla="*/ 0 w 4756"/>
                <a:gd name="T5" fmla="*/ 0 h 1576"/>
                <a:gd name="T6" fmla="*/ 0 w 4756"/>
                <a:gd name="T7" fmla="*/ 0 h 1576"/>
                <a:gd name="T8" fmla="*/ 0 w 4756"/>
                <a:gd name="T9" fmla="*/ 0 h 1576"/>
                <a:gd name="T10" fmla="*/ 0 w 4756"/>
                <a:gd name="T11" fmla="*/ 0 h 1576"/>
                <a:gd name="T12" fmla="*/ 0 w 4756"/>
                <a:gd name="T13" fmla="*/ 0 h 1576"/>
                <a:gd name="T14" fmla="*/ 0 w 4756"/>
                <a:gd name="T15" fmla="*/ 0 h 1576"/>
                <a:gd name="T16" fmla="*/ 0 w 4756"/>
                <a:gd name="T17" fmla="*/ 0 h 1576"/>
                <a:gd name="T18" fmla="*/ 0 w 4756"/>
                <a:gd name="T19" fmla="*/ 0 h 1576"/>
                <a:gd name="T20" fmla="*/ 0 w 4756"/>
                <a:gd name="T21" fmla="*/ 0 h 1576"/>
                <a:gd name="T22" fmla="*/ 0 w 4756"/>
                <a:gd name="T23" fmla="*/ 0 h 1576"/>
                <a:gd name="T24" fmla="*/ 0 w 4756"/>
                <a:gd name="T25" fmla="*/ 0 h 1576"/>
                <a:gd name="T26" fmla="*/ 0 w 4756"/>
                <a:gd name="T27" fmla="*/ 0 h 1576"/>
                <a:gd name="T28" fmla="*/ 0 w 4756"/>
                <a:gd name="T29" fmla="*/ 0 h 1576"/>
                <a:gd name="T30" fmla="*/ 0 w 4756"/>
                <a:gd name="T31" fmla="*/ 0 h 1576"/>
                <a:gd name="T32" fmla="*/ 0 w 4756"/>
                <a:gd name="T33" fmla="*/ 0 h 1576"/>
                <a:gd name="T34" fmla="*/ 0 w 4756"/>
                <a:gd name="T35" fmla="*/ 0 h 1576"/>
                <a:gd name="T36" fmla="*/ 0 w 4756"/>
                <a:gd name="T37" fmla="*/ 0 h 1576"/>
                <a:gd name="T38" fmla="*/ 0 w 4756"/>
                <a:gd name="T39" fmla="*/ 0 h 1576"/>
                <a:gd name="T40" fmla="*/ 0 w 4756"/>
                <a:gd name="T41" fmla="*/ 0 h 1576"/>
                <a:gd name="T42" fmla="*/ 0 w 4756"/>
                <a:gd name="T43" fmla="*/ 0 h 1576"/>
                <a:gd name="T44" fmla="*/ 0 w 4756"/>
                <a:gd name="T45" fmla="*/ 0 h 1576"/>
                <a:gd name="T46" fmla="*/ 0 w 4756"/>
                <a:gd name="T47" fmla="*/ 0 h 1576"/>
                <a:gd name="T48" fmla="*/ 0 w 4756"/>
                <a:gd name="T49" fmla="*/ 0 h 1576"/>
                <a:gd name="T50" fmla="*/ 0 w 4756"/>
                <a:gd name="T51" fmla="*/ 0 h 1576"/>
                <a:gd name="T52" fmla="*/ 0 w 4756"/>
                <a:gd name="T53" fmla="*/ 0 h 1576"/>
                <a:gd name="T54" fmla="*/ 0 w 4756"/>
                <a:gd name="T55" fmla="*/ 0 h 1576"/>
                <a:gd name="T56" fmla="*/ 0 w 4756"/>
                <a:gd name="T57" fmla="*/ 0 h 1576"/>
                <a:gd name="T58" fmla="*/ 0 w 4756"/>
                <a:gd name="T59" fmla="*/ 0 h 1576"/>
                <a:gd name="T60" fmla="*/ 0 w 4756"/>
                <a:gd name="T61" fmla="*/ 0 h 1576"/>
                <a:gd name="T62" fmla="*/ 0 w 4756"/>
                <a:gd name="T63" fmla="*/ 0 h 1576"/>
                <a:gd name="T64" fmla="*/ 0 w 4756"/>
                <a:gd name="T65" fmla="*/ 0 h 1576"/>
                <a:gd name="T66" fmla="*/ 0 w 4756"/>
                <a:gd name="T67" fmla="*/ 0 h 1576"/>
                <a:gd name="T68" fmla="*/ 0 w 4756"/>
                <a:gd name="T69" fmla="*/ 0 h 1576"/>
                <a:gd name="T70" fmla="*/ 0 w 4756"/>
                <a:gd name="T71" fmla="*/ 0 h 1576"/>
                <a:gd name="T72" fmla="*/ 0 w 4756"/>
                <a:gd name="T73" fmla="*/ 0 h 1576"/>
                <a:gd name="T74" fmla="*/ 0 w 4756"/>
                <a:gd name="T75" fmla="*/ 0 h 1576"/>
                <a:gd name="T76" fmla="*/ 0 w 4756"/>
                <a:gd name="T77" fmla="*/ 0 h 1576"/>
                <a:gd name="T78" fmla="*/ 0 w 4756"/>
                <a:gd name="T79" fmla="*/ 0 h 1576"/>
                <a:gd name="T80" fmla="*/ 0 w 4756"/>
                <a:gd name="T81" fmla="*/ 0 h 1576"/>
                <a:gd name="T82" fmla="*/ 0 w 4756"/>
                <a:gd name="T83" fmla="*/ 0 h 1576"/>
                <a:gd name="T84" fmla="*/ 0 w 4756"/>
                <a:gd name="T85" fmla="*/ 0 h 1576"/>
                <a:gd name="T86" fmla="*/ 0 w 4756"/>
                <a:gd name="T87" fmla="*/ 0 h 1576"/>
                <a:gd name="T88" fmla="*/ 0 w 4756"/>
                <a:gd name="T89" fmla="*/ 0 h 1576"/>
                <a:gd name="T90" fmla="*/ 0 w 4756"/>
                <a:gd name="T91" fmla="*/ 0 h 1576"/>
                <a:gd name="T92" fmla="*/ 0 w 4756"/>
                <a:gd name="T93" fmla="*/ 0 h 1576"/>
                <a:gd name="T94" fmla="*/ 0 w 4756"/>
                <a:gd name="T95" fmla="*/ 0 h 1576"/>
                <a:gd name="T96" fmla="*/ 0 w 4756"/>
                <a:gd name="T97" fmla="*/ 0 h 1576"/>
                <a:gd name="T98" fmla="*/ 0 w 4756"/>
                <a:gd name="T99" fmla="*/ 0 h 1576"/>
                <a:gd name="T100" fmla="*/ 0 w 4756"/>
                <a:gd name="T101" fmla="*/ 0 h 1576"/>
                <a:gd name="T102" fmla="*/ 0 w 4756"/>
                <a:gd name="T103" fmla="*/ 0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105" name="Group 48"/>
            <p:cNvGrpSpPr>
              <a:grpSpLocks/>
            </p:cNvGrpSpPr>
            <p:nvPr/>
          </p:nvGrpSpPr>
          <p:grpSpPr bwMode="auto">
            <a:xfrm>
              <a:off x="3000375" y="1555750"/>
              <a:ext cx="1924050" cy="2768600"/>
              <a:chOff x="839" y="1482"/>
              <a:chExt cx="1212" cy="1744"/>
            </a:xfrm>
          </p:grpSpPr>
          <p:grpSp>
            <p:nvGrpSpPr>
              <p:cNvPr id="118" name="Group 49"/>
              <p:cNvGrpSpPr>
                <a:grpSpLocks/>
              </p:cNvGrpSpPr>
              <p:nvPr/>
            </p:nvGrpSpPr>
            <p:grpSpPr bwMode="auto">
              <a:xfrm>
                <a:off x="839" y="1482"/>
                <a:ext cx="1212" cy="1744"/>
                <a:chOff x="625" y="2205"/>
                <a:chExt cx="1212" cy="1744"/>
              </a:xfrm>
            </p:grpSpPr>
            <p:sp>
              <p:nvSpPr>
                <p:cNvPr id="121" name="Oval 50"/>
                <p:cNvSpPr>
                  <a:spLocks noChangeArrowheads="1"/>
                </p:cNvSpPr>
                <p:nvPr/>
              </p:nvSpPr>
              <p:spPr bwMode="auto">
                <a:xfrm>
                  <a:off x="625" y="3447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Text" lastClr="000000">
                        <a:alpha val="5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grpSp>
              <p:nvGrpSpPr>
                <p:cNvPr id="122" name="Group 51"/>
                <p:cNvGrpSpPr>
                  <a:grpSpLocks/>
                </p:cNvGrpSpPr>
                <p:nvPr/>
              </p:nvGrpSpPr>
              <p:grpSpPr bwMode="auto">
                <a:xfrm>
                  <a:off x="635" y="2205"/>
                  <a:ext cx="1170" cy="1166"/>
                  <a:chOff x="549" y="2205"/>
                  <a:chExt cx="1406" cy="1402"/>
                </a:xfrm>
              </p:grpSpPr>
              <p:sp>
                <p:nvSpPr>
                  <p:cNvPr id="123" name="Oval 52"/>
                  <p:cNvSpPr>
                    <a:spLocks noChangeArrowheads="1"/>
                  </p:cNvSpPr>
                  <p:nvPr/>
                </p:nvSpPr>
                <p:spPr bwMode="auto">
                  <a:xfrm>
                    <a:off x="549" y="2205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B3115E"/>
                      </a:gs>
                      <a:gs pos="100000">
                        <a:srgbClr val="F0529D"/>
                      </a:gs>
                    </a:gsLst>
                    <a:lin ang="5400000" scaled="1"/>
                  </a:gradFill>
                  <a:ln w="19050" algn="ctr">
                    <a:noFill/>
                    <a:round/>
                    <a:headEnd/>
                    <a:tailEnd/>
                  </a:ln>
                  <a:effectLst>
                    <a:outerShdw blurRad="149987" dist="127000" dir="288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146050" h="139700"/>
                  </a:sp3d>
                </p:spPr>
                <p:txBody>
                  <a:bodyPr wrap="none" lIns="72000" tIns="0" rIns="72000" bIns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itchFamily="18" charset="0"/>
                      <a:ea typeface="굴림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24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827" y="2381"/>
                    <a:ext cx="236" cy="23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ysClr val="window" lastClr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ko-KR" altLang="ko-KR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굴림" charset="-127"/>
                      <a:ea typeface="굴림" charset="-127"/>
                    </a:endParaRPr>
                  </a:p>
                </p:txBody>
              </p:sp>
            </p:grpSp>
          </p:grpSp>
          <p:sp>
            <p:nvSpPr>
              <p:cNvPr id="119" name="Text Box 54"/>
              <p:cNvSpPr txBox="1">
                <a:spLocks noChangeArrowheads="1"/>
              </p:cNvSpPr>
              <p:nvPr/>
            </p:nvSpPr>
            <p:spPr bwMode="auto">
              <a:xfrm>
                <a:off x="941" y="1865"/>
                <a:ext cx="964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Design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Inspiration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20" name="Freeform 55"/>
              <p:cNvSpPr>
                <a:spLocks/>
              </p:cNvSpPr>
              <p:nvPr/>
            </p:nvSpPr>
            <p:spPr bwMode="auto">
              <a:xfrm>
                <a:off x="930" y="1502"/>
                <a:ext cx="998" cy="331"/>
              </a:xfrm>
              <a:custGeom>
                <a:avLst/>
                <a:gdLst>
                  <a:gd name="T0" fmla="*/ 0 w 4756"/>
                  <a:gd name="T1" fmla="*/ 0 h 1576"/>
                  <a:gd name="T2" fmla="*/ 0 w 4756"/>
                  <a:gd name="T3" fmla="*/ 0 h 1576"/>
                  <a:gd name="T4" fmla="*/ 0 w 4756"/>
                  <a:gd name="T5" fmla="*/ 0 h 1576"/>
                  <a:gd name="T6" fmla="*/ 0 w 4756"/>
                  <a:gd name="T7" fmla="*/ 0 h 1576"/>
                  <a:gd name="T8" fmla="*/ 0 w 4756"/>
                  <a:gd name="T9" fmla="*/ 0 h 1576"/>
                  <a:gd name="T10" fmla="*/ 0 w 4756"/>
                  <a:gd name="T11" fmla="*/ 0 h 1576"/>
                  <a:gd name="T12" fmla="*/ 0 w 4756"/>
                  <a:gd name="T13" fmla="*/ 0 h 1576"/>
                  <a:gd name="T14" fmla="*/ 0 w 4756"/>
                  <a:gd name="T15" fmla="*/ 0 h 1576"/>
                  <a:gd name="T16" fmla="*/ 0 w 4756"/>
                  <a:gd name="T17" fmla="*/ 0 h 1576"/>
                  <a:gd name="T18" fmla="*/ 0 w 4756"/>
                  <a:gd name="T19" fmla="*/ 0 h 1576"/>
                  <a:gd name="T20" fmla="*/ 0 w 4756"/>
                  <a:gd name="T21" fmla="*/ 0 h 1576"/>
                  <a:gd name="T22" fmla="*/ 0 w 4756"/>
                  <a:gd name="T23" fmla="*/ 0 h 1576"/>
                  <a:gd name="T24" fmla="*/ 0 w 4756"/>
                  <a:gd name="T25" fmla="*/ 0 h 1576"/>
                  <a:gd name="T26" fmla="*/ 0 w 4756"/>
                  <a:gd name="T27" fmla="*/ 0 h 1576"/>
                  <a:gd name="T28" fmla="*/ 0 w 4756"/>
                  <a:gd name="T29" fmla="*/ 0 h 1576"/>
                  <a:gd name="T30" fmla="*/ 0 w 4756"/>
                  <a:gd name="T31" fmla="*/ 0 h 1576"/>
                  <a:gd name="T32" fmla="*/ 0 w 4756"/>
                  <a:gd name="T33" fmla="*/ 0 h 1576"/>
                  <a:gd name="T34" fmla="*/ 0 w 4756"/>
                  <a:gd name="T35" fmla="*/ 0 h 1576"/>
                  <a:gd name="T36" fmla="*/ 0 w 4756"/>
                  <a:gd name="T37" fmla="*/ 0 h 1576"/>
                  <a:gd name="T38" fmla="*/ 0 w 4756"/>
                  <a:gd name="T39" fmla="*/ 0 h 1576"/>
                  <a:gd name="T40" fmla="*/ 0 w 4756"/>
                  <a:gd name="T41" fmla="*/ 0 h 1576"/>
                  <a:gd name="T42" fmla="*/ 0 w 4756"/>
                  <a:gd name="T43" fmla="*/ 0 h 1576"/>
                  <a:gd name="T44" fmla="*/ 0 w 4756"/>
                  <a:gd name="T45" fmla="*/ 0 h 1576"/>
                  <a:gd name="T46" fmla="*/ 0 w 4756"/>
                  <a:gd name="T47" fmla="*/ 0 h 1576"/>
                  <a:gd name="T48" fmla="*/ 0 w 4756"/>
                  <a:gd name="T49" fmla="*/ 0 h 1576"/>
                  <a:gd name="T50" fmla="*/ 0 w 4756"/>
                  <a:gd name="T51" fmla="*/ 0 h 1576"/>
                  <a:gd name="T52" fmla="*/ 0 w 4756"/>
                  <a:gd name="T53" fmla="*/ 0 h 1576"/>
                  <a:gd name="T54" fmla="*/ 0 w 4756"/>
                  <a:gd name="T55" fmla="*/ 0 h 1576"/>
                  <a:gd name="T56" fmla="*/ 0 w 4756"/>
                  <a:gd name="T57" fmla="*/ 0 h 1576"/>
                  <a:gd name="T58" fmla="*/ 0 w 4756"/>
                  <a:gd name="T59" fmla="*/ 0 h 1576"/>
                  <a:gd name="T60" fmla="*/ 0 w 4756"/>
                  <a:gd name="T61" fmla="*/ 0 h 1576"/>
                  <a:gd name="T62" fmla="*/ 0 w 4756"/>
                  <a:gd name="T63" fmla="*/ 0 h 1576"/>
                  <a:gd name="T64" fmla="*/ 0 w 4756"/>
                  <a:gd name="T65" fmla="*/ 0 h 1576"/>
                  <a:gd name="T66" fmla="*/ 0 w 4756"/>
                  <a:gd name="T67" fmla="*/ 0 h 1576"/>
                  <a:gd name="T68" fmla="*/ 0 w 4756"/>
                  <a:gd name="T69" fmla="*/ 0 h 1576"/>
                  <a:gd name="T70" fmla="*/ 0 w 4756"/>
                  <a:gd name="T71" fmla="*/ 0 h 1576"/>
                  <a:gd name="T72" fmla="*/ 0 w 4756"/>
                  <a:gd name="T73" fmla="*/ 0 h 1576"/>
                  <a:gd name="T74" fmla="*/ 0 w 4756"/>
                  <a:gd name="T75" fmla="*/ 0 h 1576"/>
                  <a:gd name="T76" fmla="*/ 0 w 4756"/>
                  <a:gd name="T77" fmla="*/ 0 h 1576"/>
                  <a:gd name="T78" fmla="*/ 0 w 4756"/>
                  <a:gd name="T79" fmla="*/ 0 h 1576"/>
                  <a:gd name="T80" fmla="*/ 0 w 4756"/>
                  <a:gd name="T81" fmla="*/ 0 h 1576"/>
                  <a:gd name="T82" fmla="*/ 0 w 4756"/>
                  <a:gd name="T83" fmla="*/ 0 h 1576"/>
                  <a:gd name="T84" fmla="*/ 0 w 4756"/>
                  <a:gd name="T85" fmla="*/ 0 h 1576"/>
                  <a:gd name="T86" fmla="*/ 0 w 4756"/>
                  <a:gd name="T87" fmla="*/ 0 h 1576"/>
                  <a:gd name="T88" fmla="*/ 0 w 4756"/>
                  <a:gd name="T89" fmla="*/ 0 h 1576"/>
                  <a:gd name="T90" fmla="*/ 0 w 4756"/>
                  <a:gd name="T91" fmla="*/ 0 h 1576"/>
                  <a:gd name="T92" fmla="*/ 0 w 4756"/>
                  <a:gd name="T93" fmla="*/ 0 h 1576"/>
                  <a:gd name="T94" fmla="*/ 0 w 4756"/>
                  <a:gd name="T95" fmla="*/ 0 h 1576"/>
                  <a:gd name="T96" fmla="*/ 0 w 4756"/>
                  <a:gd name="T97" fmla="*/ 0 h 1576"/>
                  <a:gd name="T98" fmla="*/ 0 w 4756"/>
                  <a:gd name="T99" fmla="*/ 0 h 1576"/>
                  <a:gd name="T100" fmla="*/ 0 w 4756"/>
                  <a:gd name="T101" fmla="*/ 0 h 1576"/>
                  <a:gd name="T102" fmla="*/ 0 w 4756"/>
                  <a:gd name="T103" fmla="*/ 0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106" name="Group 56"/>
            <p:cNvGrpSpPr>
              <a:grpSpLocks/>
            </p:cNvGrpSpPr>
            <p:nvPr/>
          </p:nvGrpSpPr>
          <p:grpSpPr bwMode="auto">
            <a:xfrm>
              <a:off x="6781800" y="1555750"/>
              <a:ext cx="1924050" cy="2768600"/>
              <a:chOff x="3765" y="1482"/>
              <a:chExt cx="1212" cy="1744"/>
            </a:xfrm>
          </p:grpSpPr>
          <p:grpSp>
            <p:nvGrpSpPr>
              <p:cNvPr id="111" name="Group 57"/>
              <p:cNvGrpSpPr>
                <a:grpSpLocks/>
              </p:cNvGrpSpPr>
              <p:nvPr/>
            </p:nvGrpSpPr>
            <p:grpSpPr bwMode="auto">
              <a:xfrm>
                <a:off x="3765" y="1482"/>
                <a:ext cx="1212" cy="1744"/>
                <a:chOff x="625" y="2205"/>
                <a:chExt cx="1212" cy="1744"/>
              </a:xfrm>
            </p:grpSpPr>
            <p:sp>
              <p:nvSpPr>
                <p:cNvPr id="114" name="Oval 58"/>
                <p:cNvSpPr>
                  <a:spLocks noChangeArrowheads="1"/>
                </p:cNvSpPr>
                <p:nvPr/>
              </p:nvSpPr>
              <p:spPr bwMode="auto">
                <a:xfrm>
                  <a:off x="625" y="3447"/>
                  <a:ext cx="1212" cy="502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Text" lastClr="000000">
                        <a:alpha val="50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bg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grpSp>
              <p:nvGrpSpPr>
                <p:cNvPr id="115" name="Group 59"/>
                <p:cNvGrpSpPr>
                  <a:grpSpLocks/>
                </p:cNvGrpSpPr>
                <p:nvPr/>
              </p:nvGrpSpPr>
              <p:grpSpPr bwMode="auto">
                <a:xfrm>
                  <a:off x="635" y="2205"/>
                  <a:ext cx="1170" cy="1166"/>
                  <a:chOff x="549" y="2205"/>
                  <a:chExt cx="1406" cy="1402"/>
                </a:xfrm>
              </p:grpSpPr>
              <p:sp>
                <p:nvSpPr>
                  <p:cNvPr id="116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549" y="2205"/>
                    <a:ext cx="1406" cy="140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B3115E"/>
                      </a:gs>
                      <a:gs pos="100000">
                        <a:srgbClr val="F0529D"/>
                      </a:gs>
                    </a:gsLst>
                    <a:lin ang="5400000" scaled="1"/>
                  </a:gradFill>
                  <a:ln w="19050" algn="ctr">
                    <a:noFill/>
                    <a:round/>
                    <a:headEnd/>
                    <a:tailEnd/>
                  </a:ln>
                  <a:effectLst>
                    <a:outerShdw blurRad="149987" dist="127000" dir="2880000" algn="ctr">
                      <a:srgbClr val="000000">
                        <a:alpha val="28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contrasting" dir="t">
                      <a:rot lat="0" lon="0" rev="1500000"/>
                    </a:lightRig>
                  </a:scene3d>
                  <a:sp3d prstMaterial="metal">
                    <a:bevelT w="146050" h="139700"/>
                  </a:sp3d>
                </p:spPr>
                <p:txBody>
                  <a:bodyPr wrap="none" lIns="72000" tIns="0" rIns="72000" bIns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imes New Roman" pitchFamily="18" charset="0"/>
                      <a:ea typeface="굴림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17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827" y="2381"/>
                    <a:ext cx="236" cy="23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ysClr val="window" lastClr="FFFFFF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kumimoji="1" sz="32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kumimoji="1" sz="28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kumimoji="1" sz="24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kumimoji="1" sz="2000">
                        <a:solidFill>
                          <a:schemeClr val="bg1"/>
                        </a:solidFill>
                        <a:latin typeface="굴림" charset="-127"/>
                        <a:ea typeface="굴림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ko-KR" altLang="ko-KR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굴림" charset="-127"/>
                      <a:ea typeface="굴림" charset="-127"/>
                    </a:endParaRPr>
                  </a:p>
                </p:txBody>
              </p:sp>
            </p:grpSp>
          </p:grpSp>
          <p:sp>
            <p:nvSpPr>
              <p:cNvPr id="112" name="Text Box 62"/>
              <p:cNvSpPr txBox="1">
                <a:spLocks noChangeArrowheads="1"/>
              </p:cNvSpPr>
              <p:nvPr/>
            </p:nvSpPr>
            <p:spPr bwMode="auto">
              <a:xfrm>
                <a:off x="3958" y="1865"/>
                <a:ext cx="812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Premium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Design</a:t>
                </a:r>
                <a:endParaRPr kumimoji="1" lang="ko-KR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13" name="Freeform 63"/>
              <p:cNvSpPr>
                <a:spLocks/>
              </p:cNvSpPr>
              <p:nvPr/>
            </p:nvSpPr>
            <p:spPr bwMode="auto">
              <a:xfrm>
                <a:off x="3855" y="1502"/>
                <a:ext cx="998" cy="331"/>
              </a:xfrm>
              <a:custGeom>
                <a:avLst/>
                <a:gdLst>
                  <a:gd name="T0" fmla="*/ 0 w 4756"/>
                  <a:gd name="T1" fmla="*/ 0 h 1576"/>
                  <a:gd name="T2" fmla="*/ 0 w 4756"/>
                  <a:gd name="T3" fmla="*/ 0 h 1576"/>
                  <a:gd name="T4" fmla="*/ 0 w 4756"/>
                  <a:gd name="T5" fmla="*/ 0 h 1576"/>
                  <a:gd name="T6" fmla="*/ 0 w 4756"/>
                  <a:gd name="T7" fmla="*/ 0 h 1576"/>
                  <a:gd name="T8" fmla="*/ 0 w 4756"/>
                  <a:gd name="T9" fmla="*/ 0 h 1576"/>
                  <a:gd name="T10" fmla="*/ 0 w 4756"/>
                  <a:gd name="T11" fmla="*/ 0 h 1576"/>
                  <a:gd name="T12" fmla="*/ 0 w 4756"/>
                  <a:gd name="T13" fmla="*/ 0 h 1576"/>
                  <a:gd name="T14" fmla="*/ 0 w 4756"/>
                  <a:gd name="T15" fmla="*/ 0 h 1576"/>
                  <a:gd name="T16" fmla="*/ 0 w 4756"/>
                  <a:gd name="T17" fmla="*/ 0 h 1576"/>
                  <a:gd name="T18" fmla="*/ 0 w 4756"/>
                  <a:gd name="T19" fmla="*/ 0 h 1576"/>
                  <a:gd name="T20" fmla="*/ 0 w 4756"/>
                  <a:gd name="T21" fmla="*/ 0 h 1576"/>
                  <a:gd name="T22" fmla="*/ 0 w 4756"/>
                  <a:gd name="T23" fmla="*/ 0 h 1576"/>
                  <a:gd name="T24" fmla="*/ 0 w 4756"/>
                  <a:gd name="T25" fmla="*/ 0 h 1576"/>
                  <a:gd name="T26" fmla="*/ 0 w 4756"/>
                  <a:gd name="T27" fmla="*/ 0 h 1576"/>
                  <a:gd name="T28" fmla="*/ 0 w 4756"/>
                  <a:gd name="T29" fmla="*/ 0 h 1576"/>
                  <a:gd name="T30" fmla="*/ 0 w 4756"/>
                  <a:gd name="T31" fmla="*/ 0 h 1576"/>
                  <a:gd name="T32" fmla="*/ 0 w 4756"/>
                  <a:gd name="T33" fmla="*/ 0 h 1576"/>
                  <a:gd name="T34" fmla="*/ 0 w 4756"/>
                  <a:gd name="T35" fmla="*/ 0 h 1576"/>
                  <a:gd name="T36" fmla="*/ 0 w 4756"/>
                  <a:gd name="T37" fmla="*/ 0 h 1576"/>
                  <a:gd name="T38" fmla="*/ 0 w 4756"/>
                  <a:gd name="T39" fmla="*/ 0 h 1576"/>
                  <a:gd name="T40" fmla="*/ 0 w 4756"/>
                  <a:gd name="T41" fmla="*/ 0 h 1576"/>
                  <a:gd name="T42" fmla="*/ 0 w 4756"/>
                  <a:gd name="T43" fmla="*/ 0 h 1576"/>
                  <a:gd name="T44" fmla="*/ 0 w 4756"/>
                  <a:gd name="T45" fmla="*/ 0 h 1576"/>
                  <a:gd name="T46" fmla="*/ 0 w 4756"/>
                  <a:gd name="T47" fmla="*/ 0 h 1576"/>
                  <a:gd name="T48" fmla="*/ 0 w 4756"/>
                  <a:gd name="T49" fmla="*/ 0 h 1576"/>
                  <a:gd name="T50" fmla="*/ 0 w 4756"/>
                  <a:gd name="T51" fmla="*/ 0 h 1576"/>
                  <a:gd name="T52" fmla="*/ 0 w 4756"/>
                  <a:gd name="T53" fmla="*/ 0 h 1576"/>
                  <a:gd name="T54" fmla="*/ 0 w 4756"/>
                  <a:gd name="T55" fmla="*/ 0 h 1576"/>
                  <a:gd name="T56" fmla="*/ 0 w 4756"/>
                  <a:gd name="T57" fmla="*/ 0 h 1576"/>
                  <a:gd name="T58" fmla="*/ 0 w 4756"/>
                  <a:gd name="T59" fmla="*/ 0 h 1576"/>
                  <a:gd name="T60" fmla="*/ 0 w 4756"/>
                  <a:gd name="T61" fmla="*/ 0 h 1576"/>
                  <a:gd name="T62" fmla="*/ 0 w 4756"/>
                  <a:gd name="T63" fmla="*/ 0 h 1576"/>
                  <a:gd name="T64" fmla="*/ 0 w 4756"/>
                  <a:gd name="T65" fmla="*/ 0 h 1576"/>
                  <a:gd name="T66" fmla="*/ 0 w 4756"/>
                  <a:gd name="T67" fmla="*/ 0 h 1576"/>
                  <a:gd name="T68" fmla="*/ 0 w 4756"/>
                  <a:gd name="T69" fmla="*/ 0 h 1576"/>
                  <a:gd name="T70" fmla="*/ 0 w 4756"/>
                  <a:gd name="T71" fmla="*/ 0 h 1576"/>
                  <a:gd name="T72" fmla="*/ 0 w 4756"/>
                  <a:gd name="T73" fmla="*/ 0 h 1576"/>
                  <a:gd name="T74" fmla="*/ 0 w 4756"/>
                  <a:gd name="T75" fmla="*/ 0 h 1576"/>
                  <a:gd name="T76" fmla="*/ 0 w 4756"/>
                  <a:gd name="T77" fmla="*/ 0 h 1576"/>
                  <a:gd name="T78" fmla="*/ 0 w 4756"/>
                  <a:gd name="T79" fmla="*/ 0 h 1576"/>
                  <a:gd name="T80" fmla="*/ 0 w 4756"/>
                  <a:gd name="T81" fmla="*/ 0 h 1576"/>
                  <a:gd name="T82" fmla="*/ 0 w 4756"/>
                  <a:gd name="T83" fmla="*/ 0 h 1576"/>
                  <a:gd name="T84" fmla="*/ 0 w 4756"/>
                  <a:gd name="T85" fmla="*/ 0 h 1576"/>
                  <a:gd name="T86" fmla="*/ 0 w 4756"/>
                  <a:gd name="T87" fmla="*/ 0 h 1576"/>
                  <a:gd name="T88" fmla="*/ 0 w 4756"/>
                  <a:gd name="T89" fmla="*/ 0 h 1576"/>
                  <a:gd name="T90" fmla="*/ 0 w 4756"/>
                  <a:gd name="T91" fmla="*/ 0 h 1576"/>
                  <a:gd name="T92" fmla="*/ 0 w 4756"/>
                  <a:gd name="T93" fmla="*/ 0 h 1576"/>
                  <a:gd name="T94" fmla="*/ 0 w 4756"/>
                  <a:gd name="T95" fmla="*/ 0 h 1576"/>
                  <a:gd name="T96" fmla="*/ 0 w 4756"/>
                  <a:gd name="T97" fmla="*/ 0 h 1576"/>
                  <a:gd name="T98" fmla="*/ 0 w 4756"/>
                  <a:gd name="T99" fmla="*/ 0 h 1576"/>
                  <a:gd name="T100" fmla="*/ 0 w 4756"/>
                  <a:gd name="T101" fmla="*/ 0 h 1576"/>
                  <a:gd name="T102" fmla="*/ 0 w 4756"/>
                  <a:gd name="T103" fmla="*/ 0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07" name="Freeform 64"/>
            <p:cNvSpPr>
              <a:spLocks/>
            </p:cNvSpPr>
            <p:nvPr/>
          </p:nvSpPr>
          <p:spPr bwMode="auto">
            <a:xfrm>
              <a:off x="4367213" y="3330575"/>
              <a:ext cx="2917825" cy="1054100"/>
            </a:xfrm>
            <a:custGeom>
              <a:avLst/>
              <a:gdLst>
                <a:gd name="T0" fmla="*/ 0 w 4756"/>
                <a:gd name="T1" fmla="*/ 2147483647 h 1576"/>
                <a:gd name="T2" fmla="*/ 0 w 4756"/>
                <a:gd name="T3" fmla="*/ 2147483647 h 1576"/>
                <a:gd name="T4" fmla="*/ 0 w 4756"/>
                <a:gd name="T5" fmla="*/ 2147483647 h 1576"/>
                <a:gd name="T6" fmla="*/ 0 w 4756"/>
                <a:gd name="T7" fmla="*/ 2147483647 h 1576"/>
                <a:gd name="T8" fmla="*/ 0 w 4756"/>
                <a:gd name="T9" fmla="*/ 2147483647 h 1576"/>
                <a:gd name="T10" fmla="*/ 0 w 4756"/>
                <a:gd name="T11" fmla="*/ 2147483647 h 1576"/>
                <a:gd name="T12" fmla="*/ 0 w 4756"/>
                <a:gd name="T13" fmla="*/ 2147483647 h 1576"/>
                <a:gd name="T14" fmla="*/ 2147483647 w 4756"/>
                <a:gd name="T15" fmla="*/ 2147483647 h 1576"/>
                <a:gd name="T16" fmla="*/ 2147483647 w 4756"/>
                <a:gd name="T17" fmla="*/ 2147483647 h 1576"/>
                <a:gd name="T18" fmla="*/ 2147483647 w 4756"/>
                <a:gd name="T19" fmla="*/ 2147483647 h 1576"/>
                <a:gd name="T20" fmla="*/ 2147483647 w 4756"/>
                <a:gd name="T21" fmla="*/ 2147483647 h 1576"/>
                <a:gd name="T22" fmla="*/ 2147483647 w 4756"/>
                <a:gd name="T23" fmla="*/ 2147483647 h 1576"/>
                <a:gd name="T24" fmla="*/ 2147483647 w 4756"/>
                <a:gd name="T25" fmla="*/ 2147483647 h 1576"/>
                <a:gd name="T26" fmla="*/ 2147483647 w 4756"/>
                <a:gd name="T27" fmla="*/ 2147483647 h 1576"/>
                <a:gd name="T28" fmla="*/ 2147483647 w 4756"/>
                <a:gd name="T29" fmla="*/ 2147483647 h 1576"/>
                <a:gd name="T30" fmla="*/ 2147483647 w 4756"/>
                <a:gd name="T31" fmla="*/ 2147483647 h 1576"/>
                <a:gd name="T32" fmla="*/ 2147483647 w 4756"/>
                <a:gd name="T33" fmla="*/ 0 h 1576"/>
                <a:gd name="T34" fmla="*/ 2147483647 w 4756"/>
                <a:gd name="T35" fmla="*/ 0 h 1576"/>
                <a:gd name="T36" fmla="*/ 2147483647 w 4756"/>
                <a:gd name="T37" fmla="*/ 0 h 1576"/>
                <a:gd name="T38" fmla="*/ 2147483647 w 4756"/>
                <a:gd name="T39" fmla="*/ 0 h 1576"/>
                <a:gd name="T40" fmla="*/ 2147483647 w 4756"/>
                <a:gd name="T41" fmla="*/ 0 h 1576"/>
                <a:gd name="T42" fmla="*/ 2147483647 w 4756"/>
                <a:gd name="T43" fmla="*/ 0 h 1576"/>
                <a:gd name="T44" fmla="*/ 2147483647 w 4756"/>
                <a:gd name="T45" fmla="*/ 0 h 1576"/>
                <a:gd name="T46" fmla="*/ 2147483647 w 4756"/>
                <a:gd name="T47" fmla="*/ 0 h 1576"/>
                <a:gd name="T48" fmla="*/ 2147483647 w 4756"/>
                <a:gd name="T49" fmla="*/ 0 h 1576"/>
                <a:gd name="T50" fmla="*/ 2147483647 w 4756"/>
                <a:gd name="T51" fmla="*/ 0 h 1576"/>
                <a:gd name="T52" fmla="*/ 2147483647 w 4756"/>
                <a:gd name="T53" fmla="*/ 0 h 1576"/>
                <a:gd name="T54" fmla="*/ 2147483647 w 4756"/>
                <a:gd name="T55" fmla="*/ 0 h 1576"/>
                <a:gd name="T56" fmla="*/ 2147483647 w 4756"/>
                <a:gd name="T57" fmla="*/ 0 h 1576"/>
                <a:gd name="T58" fmla="*/ 2147483647 w 4756"/>
                <a:gd name="T59" fmla="*/ 0 h 1576"/>
                <a:gd name="T60" fmla="*/ 2147483647 w 4756"/>
                <a:gd name="T61" fmla="*/ 0 h 1576"/>
                <a:gd name="T62" fmla="*/ 2147483647 w 4756"/>
                <a:gd name="T63" fmla="*/ 0 h 1576"/>
                <a:gd name="T64" fmla="*/ 2147483647 w 4756"/>
                <a:gd name="T65" fmla="*/ 0 h 1576"/>
                <a:gd name="T66" fmla="*/ 2147483647 w 4756"/>
                <a:gd name="T67" fmla="*/ 0 h 1576"/>
                <a:gd name="T68" fmla="*/ 2147483647 w 4756"/>
                <a:gd name="T69" fmla="*/ 0 h 1576"/>
                <a:gd name="T70" fmla="*/ 2147483647 w 4756"/>
                <a:gd name="T71" fmla="*/ 0 h 1576"/>
                <a:gd name="T72" fmla="*/ 2147483647 w 4756"/>
                <a:gd name="T73" fmla="*/ 2147483647 h 1576"/>
                <a:gd name="T74" fmla="*/ 2147483647 w 4756"/>
                <a:gd name="T75" fmla="*/ 2147483647 h 1576"/>
                <a:gd name="T76" fmla="*/ 2147483647 w 4756"/>
                <a:gd name="T77" fmla="*/ 2147483647 h 1576"/>
                <a:gd name="T78" fmla="*/ 2147483647 w 4756"/>
                <a:gd name="T79" fmla="*/ 2147483647 h 1576"/>
                <a:gd name="T80" fmla="*/ 2147483647 w 4756"/>
                <a:gd name="T81" fmla="*/ 2147483647 h 1576"/>
                <a:gd name="T82" fmla="*/ 2147483647 w 4756"/>
                <a:gd name="T83" fmla="*/ 2147483647 h 1576"/>
                <a:gd name="T84" fmla="*/ 2147483647 w 4756"/>
                <a:gd name="T85" fmla="*/ 2147483647 h 1576"/>
                <a:gd name="T86" fmla="*/ 2147483647 w 4756"/>
                <a:gd name="T87" fmla="*/ 2147483647 h 1576"/>
                <a:gd name="T88" fmla="*/ 2147483647 w 4756"/>
                <a:gd name="T89" fmla="*/ 2147483647 h 1576"/>
                <a:gd name="T90" fmla="*/ 2147483647 w 4756"/>
                <a:gd name="T91" fmla="*/ 2147483647 h 1576"/>
                <a:gd name="T92" fmla="*/ 2147483647 w 4756"/>
                <a:gd name="T93" fmla="*/ 2147483647 h 1576"/>
                <a:gd name="T94" fmla="*/ 2147483647 w 4756"/>
                <a:gd name="T95" fmla="*/ 2147483647 h 1576"/>
                <a:gd name="T96" fmla="*/ 2147483647 w 4756"/>
                <a:gd name="T97" fmla="*/ 2147483647 h 1576"/>
                <a:gd name="T98" fmla="*/ 2147483647 w 4756"/>
                <a:gd name="T99" fmla="*/ 2147483647 h 1576"/>
                <a:gd name="T100" fmla="*/ 2147483647 w 4756"/>
                <a:gd name="T101" fmla="*/ 2147483647 h 1576"/>
                <a:gd name="T102" fmla="*/ 0 w 4756"/>
                <a:gd name="T103" fmla="*/ 2147483647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8" name="AutoShape 65"/>
            <p:cNvSpPr>
              <a:spLocks noChangeArrowheads="1"/>
            </p:cNvSpPr>
            <p:nvPr/>
          </p:nvSpPr>
          <p:spPr bwMode="auto">
            <a:xfrm rot="-2367420">
              <a:off x="4189413" y="2925763"/>
              <a:ext cx="914400" cy="754062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ysClr val="window" lastClr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9" name="AutoShape 66"/>
            <p:cNvSpPr>
              <a:spLocks noChangeArrowheads="1"/>
            </p:cNvSpPr>
            <p:nvPr/>
          </p:nvSpPr>
          <p:spPr bwMode="auto">
            <a:xfrm rot="2480061">
              <a:off x="6529388" y="2924175"/>
              <a:ext cx="914400" cy="754063"/>
            </a:xfrm>
            <a:prstGeom prst="upArrow">
              <a:avLst>
                <a:gd name="adj1" fmla="val 52833"/>
                <a:gd name="adj2" fmla="val 45940"/>
              </a:avLst>
            </a:prstGeom>
            <a:gradFill rotWithShape="1">
              <a:gsLst>
                <a:gs pos="0">
                  <a:sysClr val="window" lastClr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0" name="Text Box 67"/>
            <p:cNvSpPr txBox="1">
              <a:spLocks noChangeArrowheads="1"/>
            </p:cNvSpPr>
            <p:nvPr/>
          </p:nvSpPr>
          <p:spPr bwMode="auto">
            <a:xfrm>
              <a:off x="323850" y="3475038"/>
              <a:ext cx="3313113" cy="2001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Pictures speak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1,000 words!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Catch The feel of Design in contemporary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colors and styles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ko-K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ea typeface="굴림" charset="-127"/>
              </a:endParaRP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 Black" pitchFamily="34" charset="0"/>
                  <a:ea typeface="굴림" charset="-127"/>
                </a:rPr>
                <a:t>Creative Visual Aids!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charset="0"/>
                  <a:ea typeface="굴림" charset="-127"/>
                </a:rPr>
                <a:t>Feel the touch of Design on the cutting edge</a:t>
              </a:r>
              <a:endParaRPr kumimoji="1" lang="ko-KR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21521</TotalTime>
  <Words>200</Words>
  <Application>Microsoft Office PowerPoint</Application>
  <PresentationFormat>全屏显示(4:3)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1132</cp:revision>
  <dcterms:created xsi:type="dcterms:W3CDTF">2009-02-11T05:37:22Z</dcterms:created>
  <dcterms:modified xsi:type="dcterms:W3CDTF">2013-09-26T05:07:56Z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