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0" y="802804"/>
            <a:ext cx="9172575" cy="5400600"/>
          </a:xfrm>
          <a:prstGeom prst="rect">
            <a:avLst/>
          </a:prstGeom>
          <a:gradFill>
            <a:gsLst>
              <a:gs pos="0">
                <a:srgbClr val="E6E6E6"/>
              </a:gs>
              <a:gs pos="100000">
                <a:srgbClr val="E6E6E6"/>
              </a:gs>
            </a:gsLst>
            <a:lin ang="5400000" scaled="0"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1" name="그룹 3"/>
          <p:cNvGrpSpPr>
            <a:grpSpLocks/>
          </p:cNvGrpSpPr>
          <p:nvPr/>
        </p:nvGrpSpPr>
        <p:grpSpPr bwMode="auto">
          <a:xfrm>
            <a:off x="1331913" y="1124744"/>
            <a:ext cx="6480175" cy="4751388"/>
            <a:chOff x="1331913" y="1196975"/>
            <a:chExt cx="6480175" cy="4751388"/>
          </a:xfrm>
        </p:grpSpPr>
        <p:grpSp>
          <p:nvGrpSpPr>
            <p:cNvPr id="212" name="그룹 55"/>
            <p:cNvGrpSpPr>
              <a:grpSpLocks/>
            </p:cNvGrpSpPr>
            <p:nvPr/>
          </p:nvGrpSpPr>
          <p:grpSpPr bwMode="auto">
            <a:xfrm>
              <a:off x="1331913" y="1196975"/>
              <a:ext cx="1079500" cy="4751388"/>
              <a:chOff x="1331913" y="1535133"/>
              <a:chExt cx="1079500" cy="4751387"/>
            </a:xfrm>
          </p:grpSpPr>
          <p:grpSp>
            <p:nvGrpSpPr>
              <p:cNvPr id="257" name="Group 515"/>
              <p:cNvGrpSpPr>
                <a:grpSpLocks/>
              </p:cNvGrpSpPr>
              <p:nvPr/>
            </p:nvGrpSpPr>
            <p:grpSpPr bwMode="auto">
              <a:xfrm>
                <a:off x="1403352" y="1535133"/>
                <a:ext cx="936625" cy="4319588"/>
                <a:chOff x="3606" y="845"/>
                <a:chExt cx="590" cy="2721"/>
              </a:xfrm>
            </p:grpSpPr>
            <p:sp>
              <p:nvSpPr>
                <p:cNvPr id="263" name="Oval 517"/>
                <p:cNvSpPr>
                  <a:spLocks noChangeArrowheads="1"/>
                </p:cNvSpPr>
                <p:nvPr/>
              </p:nvSpPr>
              <p:spPr bwMode="auto">
                <a:xfrm>
                  <a:off x="3697" y="1071"/>
                  <a:ext cx="90" cy="226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64998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64" name="Oval 518"/>
                <p:cNvSpPr>
                  <a:spLocks noChangeArrowheads="1"/>
                </p:cNvSpPr>
                <p:nvPr/>
              </p:nvSpPr>
              <p:spPr bwMode="auto">
                <a:xfrm>
                  <a:off x="3698" y="935"/>
                  <a:ext cx="135" cy="13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65" name="Freeform 516"/>
                <p:cNvSpPr>
                  <a:spLocks/>
                </p:cNvSpPr>
                <p:nvPr/>
              </p:nvSpPr>
              <p:spPr bwMode="auto">
                <a:xfrm>
                  <a:off x="3606" y="845"/>
                  <a:ext cx="590" cy="2721"/>
                </a:xfrm>
                <a:custGeom>
                  <a:avLst/>
                  <a:gdLst/>
                  <a:ahLst/>
                  <a:cxnLst>
                    <a:cxn ang="0">
                      <a:pos x="526" y="263"/>
                    </a:cxn>
                    <a:cxn ang="0">
                      <a:pos x="526" y="263"/>
                    </a:cxn>
                    <a:cxn ang="0">
                      <a:pos x="524" y="236"/>
                    </a:cxn>
                    <a:cxn ang="0">
                      <a:pos x="513" y="185"/>
                    </a:cxn>
                    <a:cxn ang="0">
                      <a:pos x="494" y="137"/>
                    </a:cxn>
                    <a:cxn ang="0">
                      <a:pos x="465" y="96"/>
                    </a:cxn>
                    <a:cxn ang="0">
                      <a:pos x="430" y="60"/>
                    </a:cxn>
                    <a:cxn ang="0">
                      <a:pos x="387" y="31"/>
                    </a:cxn>
                    <a:cxn ang="0">
                      <a:pos x="341" y="11"/>
                    </a:cxn>
                    <a:cxn ang="0">
                      <a:pos x="290" y="1"/>
                    </a:cxn>
                    <a:cxn ang="0">
                      <a:pos x="263" y="0"/>
                    </a:cxn>
                    <a:cxn ang="0">
                      <a:pos x="209" y="5"/>
                    </a:cxn>
                    <a:cxn ang="0">
                      <a:pos x="160" y="21"/>
                    </a:cxn>
                    <a:cxn ang="0">
                      <a:pos x="116" y="44"/>
                    </a:cxn>
                    <a:cxn ang="0">
                      <a:pos x="77" y="77"/>
                    </a:cxn>
                    <a:cxn ang="0">
                      <a:pos x="45" y="115"/>
                    </a:cxn>
                    <a:cxn ang="0">
                      <a:pos x="21" y="160"/>
                    </a:cxn>
                    <a:cxn ang="0">
                      <a:pos x="5" y="209"/>
                    </a:cxn>
                    <a:cxn ang="0">
                      <a:pos x="0" y="263"/>
                    </a:cxn>
                    <a:cxn ang="0">
                      <a:pos x="0" y="263"/>
                    </a:cxn>
                    <a:cxn ang="0">
                      <a:pos x="0" y="2366"/>
                    </a:cxn>
                    <a:cxn ang="0">
                      <a:pos x="5" y="2420"/>
                    </a:cxn>
                    <a:cxn ang="0">
                      <a:pos x="21" y="2469"/>
                    </a:cxn>
                    <a:cxn ang="0">
                      <a:pos x="45" y="2513"/>
                    </a:cxn>
                    <a:cxn ang="0">
                      <a:pos x="77" y="2552"/>
                    </a:cxn>
                    <a:cxn ang="0">
                      <a:pos x="116" y="2584"/>
                    </a:cxn>
                    <a:cxn ang="0">
                      <a:pos x="160" y="2608"/>
                    </a:cxn>
                    <a:cxn ang="0">
                      <a:pos x="209" y="2624"/>
                    </a:cxn>
                    <a:cxn ang="0">
                      <a:pos x="263" y="2629"/>
                    </a:cxn>
                    <a:cxn ang="0">
                      <a:pos x="290" y="2628"/>
                    </a:cxn>
                    <a:cxn ang="0">
                      <a:pos x="341" y="2617"/>
                    </a:cxn>
                    <a:cxn ang="0">
                      <a:pos x="387" y="2598"/>
                    </a:cxn>
                    <a:cxn ang="0">
                      <a:pos x="430" y="2569"/>
                    </a:cxn>
                    <a:cxn ang="0">
                      <a:pos x="465" y="2533"/>
                    </a:cxn>
                    <a:cxn ang="0">
                      <a:pos x="494" y="2491"/>
                    </a:cxn>
                    <a:cxn ang="0">
                      <a:pos x="513" y="2444"/>
                    </a:cxn>
                    <a:cxn ang="0">
                      <a:pos x="524" y="2393"/>
                    </a:cxn>
                    <a:cxn ang="0">
                      <a:pos x="526" y="2366"/>
                    </a:cxn>
                  </a:cxnLst>
                  <a:rect l="0" t="0" r="r" b="b"/>
                  <a:pathLst>
                    <a:path w="526" h="2629">
                      <a:moveTo>
                        <a:pt x="526" y="2366"/>
                      </a:move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4" y="236"/>
                      </a:lnTo>
                      <a:lnTo>
                        <a:pt x="520" y="209"/>
                      </a:lnTo>
                      <a:lnTo>
                        <a:pt x="513" y="185"/>
                      </a:lnTo>
                      <a:lnTo>
                        <a:pt x="505" y="160"/>
                      </a:lnTo>
                      <a:lnTo>
                        <a:pt x="494" y="137"/>
                      </a:lnTo>
                      <a:lnTo>
                        <a:pt x="480" y="115"/>
                      </a:lnTo>
                      <a:lnTo>
                        <a:pt x="465" y="96"/>
                      </a:lnTo>
                      <a:lnTo>
                        <a:pt x="449" y="77"/>
                      </a:lnTo>
                      <a:lnTo>
                        <a:pt x="430" y="60"/>
                      </a:lnTo>
                      <a:lnTo>
                        <a:pt x="409" y="44"/>
                      </a:lnTo>
                      <a:lnTo>
                        <a:pt x="387" y="31"/>
                      </a:lnTo>
                      <a:lnTo>
                        <a:pt x="365" y="21"/>
                      </a:lnTo>
                      <a:lnTo>
                        <a:pt x="341" y="11"/>
                      </a:lnTo>
                      <a:lnTo>
                        <a:pt x="316" y="5"/>
                      </a:lnTo>
                      <a:lnTo>
                        <a:pt x="290" y="1"/>
                      </a:lnTo>
                      <a:lnTo>
                        <a:pt x="263" y="0"/>
                      </a:lnTo>
                      <a:lnTo>
                        <a:pt x="263" y="0"/>
                      </a:lnTo>
                      <a:lnTo>
                        <a:pt x="235" y="1"/>
                      </a:lnTo>
                      <a:lnTo>
                        <a:pt x="209" y="5"/>
                      </a:lnTo>
                      <a:lnTo>
                        <a:pt x="185" y="11"/>
                      </a:lnTo>
                      <a:lnTo>
                        <a:pt x="160" y="21"/>
                      </a:lnTo>
                      <a:lnTo>
                        <a:pt x="137" y="31"/>
                      </a:lnTo>
                      <a:lnTo>
                        <a:pt x="116" y="44"/>
                      </a:lnTo>
                      <a:lnTo>
                        <a:pt x="96" y="60"/>
                      </a:lnTo>
                      <a:lnTo>
                        <a:pt x="77" y="77"/>
                      </a:lnTo>
                      <a:lnTo>
                        <a:pt x="60" y="96"/>
                      </a:lnTo>
                      <a:lnTo>
                        <a:pt x="45" y="115"/>
                      </a:lnTo>
                      <a:lnTo>
                        <a:pt x="31" y="137"/>
                      </a:lnTo>
                      <a:lnTo>
                        <a:pt x="21" y="160"/>
                      </a:lnTo>
                      <a:lnTo>
                        <a:pt x="12" y="185"/>
                      </a:lnTo>
                      <a:lnTo>
                        <a:pt x="5" y="209"/>
                      </a:lnTo>
                      <a:lnTo>
                        <a:pt x="1" y="236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366"/>
                      </a:lnTo>
                      <a:lnTo>
                        <a:pt x="0" y="2366"/>
                      </a:lnTo>
                      <a:lnTo>
                        <a:pt x="1" y="2393"/>
                      </a:lnTo>
                      <a:lnTo>
                        <a:pt x="5" y="2420"/>
                      </a:lnTo>
                      <a:lnTo>
                        <a:pt x="12" y="2444"/>
                      </a:lnTo>
                      <a:lnTo>
                        <a:pt x="21" y="2469"/>
                      </a:lnTo>
                      <a:lnTo>
                        <a:pt x="31" y="2491"/>
                      </a:lnTo>
                      <a:lnTo>
                        <a:pt x="45" y="2513"/>
                      </a:lnTo>
                      <a:lnTo>
                        <a:pt x="60" y="2533"/>
                      </a:lnTo>
                      <a:lnTo>
                        <a:pt x="77" y="2552"/>
                      </a:lnTo>
                      <a:lnTo>
                        <a:pt x="96" y="2569"/>
                      </a:lnTo>
                      <a:lnTo>
                        <a:pt x="116" y="2584"/>
                      </a:lnTo>
                      <a:lnTo>
                        <a:pt x="137" y="2598"/>
                      </a:lnTo>
                      <a:lnTo>
                        <a:pt x="160" y="2608"/>
                      </a:lnTo>
                      <a:lnTo>
                        <a:pt x="185" y="2617"/>
                      </a:lnTo>
                      <a:lnTo>
                        <a:pt x="209" y="2624"/>
                      </a:lnTo>
                      <a:lnTo>
                        <a:pt x="235" y="2628"/>
                      </a:lnTo>
                      <a:lnTo>
                        <a:pt x="263" y="2629"/>
                      </a:lnTo>
                      <a:lnTo>
                        <a:pt x="263" y="2629"/>
                      </a:lnTo>
                      <a:lnTo>
                        <a:pt x="290" y="2628"/>
                      </a:lnTo>
                      <a:lnTo>
                        <a:pt x="316" y="2624"/>
                      </a:lnTo>
                      <a:lnTo>
                        <a:pt x="341" y="2617"/>
                      </a:lnTo>
                      <a:lnTo>
                        <a:pt x="365" y="2608"/>
                      </a:lnTo>
                      <a:lnTo>
                        <a:pt x="387" y="2598"/>
                      </a:lnTo>
                      <a:lnTo>
                        <a:pt x="409" y="2584"/>
                      </a:lnTo>
                      <a:lnTo>
                        <a:pt x="430" y="2569"/>
                      </a:lnTo>
                      <a:lnTo>
                        <a:pt x="449" y="2552"/>
                      </a:lnTo>
                      <a:lnTo>
                        <a:pt x="465" y="2533"/>
                      </a:lnTo>
                      <a:lnTo>
                        <a:pt x="480" y="2513"/>
                      </a:lnTo>
                      <a:lnTo>
                        <a:pt x="494" y="2491"/>
                      </a:lnTo>
                      <a:lnTo>
                        <a:pt x="505" y="2469"/>
                      </a:lnTo>
                      <a:lnTo>
                        <a:pt x="513" y="2444"/>
                      </a:lnTo>
                      <a:lnTo>
                        <a:pt x="520" y="2420"/>
                      </a:lnTo>
                      <a:lnTo>
                        <a:pt x="524" y="2393"/>
                      </a:lnTo>
                      <a:lnTo>
                        <a:pt x="526" y="2366"/>
                      </a:lnTo>
                      <a:lnTo>
                        <a:pt x="526" y="236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  <a:gs pos="50000">
                      <a:srgbClr val="00CCFF">
                        <a:alpha val="0"/>
                      </a:srgbClr>
                    </a:gs>
                    <a:gs pos="10000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</p:grpSp>
          <p:sp>
            <p:nvSpPr>
              <p:cNvPr id="258" name="Oval 474"/>
              <p:cNvSpPr>
                <a:spLocks noChangeArrowheads="1"/>
              </p:cNvSpPr>
              <p:nvPr/>
            </p:nvSpPr>
            <p:spPr bwMode="auto">
              <a:xfrm>
                <a:off x="1331913" y="5854720"/>
                <a:ext cx="1079500" cy="431800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alpha val="64998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59" name="WordArt 5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92275" y="5278458"/>
                <a:ext cx="358775" cy="2159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0%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grpSp>
            <p:nvGrpSpPr>
              <p:cNvPr id="260" name="Group 531"/>
              <p:cNvGrpSpPr>
                <a:grpSpLocks/>
              </p:cNvGrpSpPr>
              <p:nvPr/>
            </p:nvGrpSpPr>
            <p:grpSpPr bwMode="auto">
              <a:xfrm>
                <a:off x="1476375" y="1966933"/>
                <a:ext cx="792163" cy="1943100"/>
                <a:chOff x="930" y="1117"/>
                <a:chExt cx="499" cy="1224"/>
              </a:xfrm>
            </p:grpSpPr>
            <p:sp>
              <p:nvSpPr>
                <p:cNvPr id="261" name="AutoShape 526"/>
                <p:cNvSpPr>
                  <a:spLocks noChangeArrowheads="1"/>
                </p:cNvSpPr>
                <p:nvPr/>
              </p:nvSpPr>
              <p:spPr bwMode="auto">
                <a:xfrm rot="5400000">
                  <a:off x="568" y="1479"/>
                  <a:ext cx="1224" cy="499"/>
                </a:xfrm>
                <a:prstGeom prst="rightArrow">
                  <a:avLst>
                    <a:gd name="adj1" fmla="val 55917"/>
                    <a:gd name="adj2" fmla="val 74757"/>
                  </a:avLst>
                </a:prstGeom>
                <a:solidFill>
                  <a:srgbClr val="000000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62" name="WordArt 529"/>
                <p:cNvSpPr>
                  <a:spLocks noChangeArrowheads="1" noChangeShapeType="1" noTextEdit="1"/>
                </p:cNvSpPr>
                <p:nvPr/>
              </p:nvSpPr>
              <p:spPr bwMode="auto">
                <a:xfrm rot="-5400000">
                  <a:off x="748" y="1570"/>
                  <a:ext cx="862" cy="136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 Black"/>
                      <a:ea typeface="굴림" charset="-127"/>
                    </a:rPr>
                    <a:t>CONTENTS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/>
                    <a:ea typeface="굴림" charset="-127"/>
                  </a:endParaRPr>
                </a:p>
              </p:txBody>
            </p:sp>
          </p:grpSp>
        </p:grpSp>
        <p:grpSp>
          <p:nvGrpSpPr>
            <p:cNvPr id="213" name="그룹 51"/>
            <p:cNvGrpSpPr>
              <a:grpSpLocks/>
            </p:cNvGrpSpPr>
            <p:nvPr/>
          </p:nvGrpSpPr>
          <p:grpSpPr bwMode="auto">
            <a:xfrm>
              <a:off x="5653088" y="1196975"/>
              <a:ext cx="1079500" cy="4751387"/>
              <a:chOff x="5653088" y="1535133"/>
              <a:chExt cx="1079500" cy="4751387"/>
            </a:xfrm>
          </p:grpSpPr>
          <p:sp>
            <p:nvSpPr>
              <p:cNvPr id="249" name="Oval 478"/>
              <p:cNvSpPr>
                <a:spLocks noChangeArrowheads="1"/>
              </p:cNvSpPr>
              <p:nvPr/>
            </p:nvSpPr>
            <p:spPr bwMode="auto">
              <a:xfrm>
                <a:off x="5653088" y="5854720"/>
                <a:ext cx="1079500" cy="431800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alpha val="64998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50" name="Freeform 455"/>
              <p:cNvSpPr>
                <a:spLocks/>
              </p:cNvSpPr>
              <p:nvPr/>
            </p:nvSpPr>
            <p:spPr bwMode="auto">
              <a:xfrm>
                <a:off x="5840413" y="2398733"/>
                <a:ext cx="701675" cy="3348037"/>
              </a:xfrm>
              <a:custGeom>
                <a:avLst/>
                <a:gdLst>
                  <a:gd name="T0" fmla="*/ 0 w 394"/>
                  <a:gd name="T1" fmla="*/ 0 h 2037"/>
                  <a:gd name="T2" fmla="*/ 0 w 394"/>
                  <a:gd name="T3" fmla="*/ 2147483647 h 2037"/>
                  <a:gd name="T4" fmla="*/ 0 w 394"/>
                  <a:gd name="T5" fmla="*/ 2147483647 h 2037"/>
                  <a:gd name="T6" fmla="*/ 2147483647 w 394"/>
                  <a:gd name="T7" fmla="*/ 2147483647 h 2037"/>
                  <a:gd name="T8" fmla="*/ 2147483647 w 394"/>
                  <a:gd name="T9" fmla="*/ 2147483647 h 2037"/>
                  <a:gd name="T10" fmla="*/ 2147483647 w 394"/>
                  <a:gd name="T11" fmla="*/ 2147483647 h 2037"/>
                  <a:gd name="T12" fmla="*/ 2147483647 w 394"/>
                  <a:gd name="T13" fmla="*/ 2147483647 h 2037"/>
                  <a:gd name="T14" fmla="*/ 2147483647 w 394"/>
                  <a:gd name="T15" fmla="*/ 2147483647 h 2037"/>
                  <a:gd name="T16" fmla="*/ 2147483647 w 394"/>
                  <a:gd name="T17" fmla="*/ 2147483647 h 2037"/>
                  <a:gd name="T18" fmla="*/ 2147483647 w 394"/>
                  <a:gd name="T19" fmla="*/ 2147483647 h 2037"/>
                  <a:gd name="T20" fmla="*/ 2147483647 w 394"/>
                  <a:gd name="T21" fmla="*/ 2147483647 h 2037"/>
                  <a:gd name="T22" fmla="*/ 2147483647 w 394"/>
                  <a:gd name="T23" fmla="*/ 2147483647 h 2037"/>
                  <a:gd name="T24" fmla="*/ 2147483647 w 394"/>
                  <a:gd name="T25" fmla="*/ 2147483647 h 2037"/>
                  <a:gd name="T26" fmla="*/ 2147483647 w 394"/>
                  <a:gd name="T27" fmla="*/ 2147483647 h 2037"/>
                  <a:gd name="T28" fmla="*/ 2147483647 w 394"/>
                  <a:gd name="T29" fmla="*/ 2147483647 h 2037"/>
                  <a:gd name="T30" fmla="*/ 2147483647 w 394"/>
                  <a:gd name="T31" fmla="*/ 2147483647 h 2037"/>
                  <a:gd name="T32" fmla="*/ 2147483647 w 394"/>
                  <a:gd name="T33" fmla="*/ 2147483647 h 2037"/>
                  <a:gd name="T34" fmla="*/ 2147483647 w 394"/>
                  <a:gd name="T35" fmla="*/ 2147483647 h 2037"/>
                  <a:gd name="T36" fmla="*/ 2147483647 w 394"/>
                  <a:gd name="T37" fmla="*/ 2147483647 h 2037"/>
                  <a:gd name="T38" fmla="*/ 2147483647 w 394"/>
                  <a:gd name="T39" fmla="*/ 2147483647 h 2037"/>
                  <a:gd name="T40" fmla="*/ 2147483647 w 394"/>
                  <a:gd name="T41" fmla="*/ 2147483647 h 2037"/>
                  <a:gd name="T42" fmla="*/ 2147483647 w 394"/>
                  <a:gd name="T43" fmla="*/ 2147483647 h 2037"/>
                  <a:gd name="T44" fmla="*/ 2147483647 w 394"/>
                  <a:gd name="T45" fmla="*/ 2147483647 h 2037"/>
                  <a:gd name="T46" fmla="*/ 2147483647 w 394"/>
                  <a:gd name="T47" fmla="*/ 2147483647 h 2037"/>
                  <a:gd name="T48" fmla="*/ 2147483647 w 394"/>
                  <a:gd name="T49" fmla="*/ 2147483647 h 2037"/>
                  <a:gd name="T50" fmla="*/ 2147483647 w 394"/>
                  <a:gd name="T51" fmla="*/ 2147483647 h 2037"/>
                  <a:gd name="T52" fmla="*/ 2147483647 w 394"/>
                  <a:gd name="T53" fmla="*/ 2147483647 h 2037"/>
                  <a:gd name="T54" fmla="*/ 2147483647 w 394"/>
                  <a:gd name="T55" fmla="*/ 2147483647 h 2037"/>
                  <a:gd name="T56" fmla="*/ 2147483647 w 394"/>
                  <a:gd name="T57" fmla="*/ 2147483647 h 2037"/>
                  <a:gd name="T58" fmla="*/ 2147483647 w 394"/>
                  <a:gd name="T59" fmla="*/ 2147483647 h 2037"/>
                  <a:gd name="T60" fmla="*/ 2147483647 w 394"/>
                  <a:gd name="T61" fmla="*/ 2147483647 h 2037"/>
                  <a:gd name="T62" fmla="*/ 2147483647 w 394"/>
                  <a:gd name="T63" fmla="*/ 2147483647 h 2037"/>
                  <a:gd name="T64" fmla="*/ 2147483647 w 394"/>
                  <a:gd name="T65" fmla="*/ 2147483647 h 2037"/>
                  <a:gd name="T66" fmla="*/ 2147483647 w 394"/>
                  <a:gd name="T67" fmla="*/ 2147483647 h 2037"/>
                  <a:gd name="T68" fmla="*/ 2147483647 w 394"/>
                  <a:gd name="T69" fmla="*/ 2147483647 h 2037"/>
                  <a:gd name="T70" fmla="*/ 2147483647 w 394"/>
                  <a:gd name="T71" fmla="*/ 2147483647 h 2037"/>
                  <a:gd name="T72" fmla="*/ 2147483647 w 394"/>
                  <a:gd name="T73" fmla="*/ 0 h 2037"/>
                  <a:gd name="T74" fmla="*/ 0 w 394"/>
                  <a:gd name="T75" fmla="*/ 0 h 203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94"/>
                  <a:gd name="T115" fmla="*/ 0 h 2037"/>
                  <a:gd name="T116" fmla="*/ 394 w 394"/>
                  <a:gd name="T117" fmla="*/ 2037 h 203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94" h="2037">
                    <a:moveTo>
                      <a:pt x="0" y="0"/>
                    </a:moveTo>
                    <a:lnTo>
                      <a:pt x="0" y="1840"/>
                    </a:lnTo>
                    <a:lnTo>
                      <a:pt x="1" y="1861"/>
                    </a:lnTo>
                    <a:lnTo>
                      <a:pt x="4" y="1880"/>
                    </a:lnTo>
                    <a:lnTo>
                      <a:pt x="10" y="1899"/>
                    </a:lnTo>
                    <a:lnTo>
                      <a:pt x="16" y="1917"/>
                    </a:lnTo>
                    <a:lnTo>
                      <a:pt x="25" y="1935"/>
                    </a:lnTo>
                    <a:lnTo>
                      <a:pt x="34" y="1950"/>
                    </a:lnTo>
                    <a:lnTo>
                      <a:pt x="45" y="1966"/>
                    </a:lnTo>
                    <a:lnTo>
                      <a:pt x="57" y="1980"/>
                    </a:lnTo>
                    <a:lnTo>
                      <a:pt x="73" y="1992"/>
                    </a:lnTo>
                    <a:lnTo>
                      <a:pt x="88" y="2003"/>
                    </a:lnTo>
                    <a:lnTo>
                      <a:pt x="104" y="2014"/>
                    </a:lnTo>
                    <a:lnTo>
                      <a:pt x="120" y="2022"/>
                    </a:lnTo>
                    <a:lnTo>
                      <a:pt x="138" y="2028"/>
                    </a:lnTo>
                    <a:lnTo>
                      <a:pt x="157" y="2033"/>
                    </a:lnTo>
                    <a:lnTo>
                      <a:pt x="178" y="2036"/>
                    </a:lnTo>
                    <a:lnTo>
                      <a:pt x="197" y="2037"/>
                    </a:lnTo>
                    <a:lnTo>
                      <a:pt x="218" y="2036"/>
                    </a:lnTo>
                    <a:lnTo>
                      <a:pt x="237" y="2033"/>
                    </a:lnTo>
                    <a:lnTo>
                      <a:pt x="256" y="2028"/>
                    </a:lnTo>
                    <a:lnTo>
                      <a:pt x="274" y="2022"/>
                    </a:lnTo>
                    <a:lnTo>
                      <a:pt x="292" y="2014"/>
                    </a:lnTo>
                    <a:lnTo>
                      <a:pt x="308" y="2003"/>
                    </a:lnTo>
                    <a:lnTo>
                      <a:pt x="323" y="1992"/>
                    </a:lnTo>
                    <a:lnTo>
                      <a:pt x="337" y="1980"/>
                    </a:lnTo>
                    <a:lnTo>
                      <a:pt x="349" y="1966"/>
                    </a:lnTo>
                    <a:lnTo>
                      <a:pt x="361" y="1950"/>
                    </a:lnTo>
                    <a:lnTo>
                      <a:pt x="371" y="1935"/>
                    </a:lnTo>
                    <a:lnTo>
                      <a:pt x="379" y="1917"/>
                    </a:lnTo>
                    <a:lnTo>
                      <a:pt x="386" y="1899"/>
                    </a:lnTo>
                    <a:lnTo>
                      <a:pt x="390" y="1880"/>
                    </a:lnTo>
                    <a:lnTo>
                      <a:pt x="394" y="1861"/>
                    </a:lnTo>
                    <a:lnTo>
                      <a:pt x="394" y="1840"/>
                    </a:lnTo>
                    <a:lnTo>
                      <a:pt x="39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51" name="Freeform 456"/>
              <p:cNvSpPr>
                <a:spLocks/>
              </p:cNvSpPr>
              <p:nvPr/>
            </p:nvSpPr>
            <p:spPr bwMode="auto">
              <a:xfrm>
                <a:off x="5840413" y="2182833"/>
                <a:ext cx="701675" cy="431800"/>
              </a:xfrm>
              <a:custGeom>
                <a:avLst/>
                <a:gdLst>
                  <a:gd name="T0" fmla="*/ 2147483647 w 394"/>
                  <a:gd name="T1" fmla="*/ 2147483647 h 263"/>
                  <a:gd name="T2" fmla="*/ 2147483647 w 394"/>
                  <a:gd name="T3" fmla="*/ 2147483647 h 263"/>
                  <a:gd name="T4" fmla="*/ 2147483647 w 394"/>
                  <a:gd name="T5" fmla="*/ 2147483647 h 263"/>
                  <a:gd name="T6" fmla="*/ 2147483647 w 394"/>
                  <a:gd name="T7" fmla="*/ 2147483647 h 263"/>
                  <a:gd name="T8" fmla="*/ 2147483647 w 394"/>
                  <a:gd name="T9" fmla="*/ 2147483647 h 263"/>
                  <a:gd name="T10" fmla="*/ 2147483647 w 394"/>
                  <a:gd name="T11" fmla="*/ 2147483647 h 263"/>
                  <a:gd name="T12" fmla="*/ 2147483647 w 394"/>
                  <a:gd name="T13" fmla="*/ 2147483647 h 263"/>
                  <a:gd name="T14" fmla="*/ 2147483647 w 394"/>
                  <a:gd name="T15" fmla="*/ 2147483647 h 263"/>
                  <a:gd name="T16" fmla="*/ 2147483647 w 394"/>
                  <a:gd name="T17" fmla="*/ 2147483647 h 263"/>
                  <a:gd name="T18" fmla="*/ 2147483647 w 394"/>
                  <a:gd name="T19" fmla="*/ 2147483647 h 263"/>
                  <a:gd name="T20" fmla="*/ 2147483647 w 394"/>
                  <a:gd name="T21" fmla="*/ 2147483647 h 263"/>
                  <a:gd name="T22" fmla="*/ 2147483647 w 394"/>
                  <a:gd name="T23" fmla="*/ 2147483647 h 263"/>
                  <a:gd name="T24" fmla="*/ 2147483647 w 394"/>
                  <a:gd name="T25" fmla="*/ 2147483647 h 263"/>
                  <a:gd name="T26" fmla="*/ 2147483647 w 394"/>
                  <a:gd name="T27" fmla="*/ 2147483647 h 263"/>
                  <a:gd name="T28" fmla="*/ 2147483647 w 394"/>
                  <a:gd name="T29" fmla="*/ 2147483647 h 263"/>
                  <a:gd name="T30" fmla="*/ 2147483647 w 394"/>
                  <a:gd name="T31" fmla="*/ 2147483647 h 263"/>
                  <a:gd name="T32" fmla="*/ 2147483647 w 394"/>
                  <a:gd name="T33" fmla="*/ 2147483647 h 263"/>
                  <a:gd name="T34" fmla="*/ 0 w 394"/>
                  <a:gd name="T35" fmla="*/ 2147483647 h 263"/>
                  <a:gd name="T36" fmla="*/ 2147483647 w 394"/>
                  <a:gd name="T37" fmla="*/ 2147483647 h 263"/>
                  <a:gd name="T38" fmla="*/ 2147483647 w 394"/>
                  <a:gd name="T39" fmla="*/ 2147483647 h 263"/>
                  <a:gd name="T40" fmla="*/ 2147483647 w 394"/>
                  <a:gd name="T41" fmla="*/ 2147483647 h 263"/>
                  <a:gd name="T42" fmla="*/ 2147483647 w 394"/>
                  <a:gd name="T43" fmla="*/ 2147483647 h 263"/>
                  <a:gd name="T44" fmla="*/ 2147483647 w 394"/>
                  <a:gd name="T45" fmla="*/ 2147483647 h 263"/>
                  <a:gd name="T46" fmla="*/ 2147483647 w 394"/>
                  <a:gd name="T47" fmla="*/ 2147483647 h 263"/>
                  <a:gd name="T48" fmla="*/ 2147483647 w 394"/>
                  <a:gd name="T49" fmla="*/ 2147483647 h 263"/>
                  <a:gd name="T50" fmla="*/ 2147483647 w 394"/>
                  <a:gd name="T51" fmla="*/ 0 h 263"/>
                  <a:gd name="T52" fmla="*/ 2147483647 w 394"/>
                  <a:gd name="T53" fmla="*/ 0 h 263"/>
                  <a:gd name="T54" fmla="*/ 2147483647 w 394"/>
                  <a:gd name="T55" fmla="*/ 2147483647 h 263"/>
                  <a:gd name="T56" fmla="*/ 2147483647 w 394"/>
                  <a:gd name="T57" fmla="*/ 2147483647 h 263"/>
                  <a:gd name="T58" fmla="*/ 2147483647 w 394"/>
                  <a:gd name="T59" fmla="*/ 2147483647 h 263"/>
                  <a:gd name="T60" fmla="*/ 2147483647 w 394"/>
                  <a:gd name="T61" fmla="*/ 2147483647 h 263"/>
                  <a:gd name="T62" fmla="*/ 2147483647 w 394"/>
                  <a:gd name="T63" fmla="*/ 2147483647 h 263"/>
                  <a:gd name="T64" fmla="*/ 2147483647 w 394"/>
                  <a:gd name="T65" fmla="*/ 2147483647 h 263"/>
                  <a:gd name="T66" fmla="*/ 2147483647 w 394"/>
                  <a:gd name="T67" fmla="*/ 2147483647 h 263"/>
                  <a:gd name="T68" fmla="*/ 2147483647 w 394"/>
                  <a:gd name="T69" fmla="*/ 2147483647 h 26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263"/>
                  <a:gd name="T107" fmla="*/ 394 w 394"/>
                  <a:gd name="T108" fmla="*/ 263 h 26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263">
                    <a:moveTo>
                      <a:pt x="394" y="132"/>
                    </a:moveTo>
                    <a:lnTo>
                      <a:pt x="394" y="132"/>
                    </a:lnTo>
                    <a:lnTo>
                      <a:pt x="394" y="145"/>
                    </a:lnTo>
                    <a:lnTo>
                      <a:pt x="390" y="158"/>
                    </a:lnTo>
                    <a:lnTo>
                      <a:pt x="386" y="170"/>
                    </a:lnTo>
                    <a:lnTo>
                      <a:pt x="379" y="182"/>
                    </a:lnTo>
                    <a:lnTo>
                      <a:pt x="371" y="195"/>
                    </a:lnTo>
                    <a:lnTo>
                      <a:pt x="361" y="204"/>
                    </a:lnTo>
                    <a:lnTo>
                      <a:pt x="349" y="215"/>
                    </a:lnTo>
                    <a:lnTo>
                      <a:pt x="337" y="225"/>
                    </a:lnTo>
                    <a:lnTo>
                      <a:pt x="323" y="233"/>
                    </a:lnTo>
                    <a:lnTo>
                      <a:pt x="308" y="240"/>
                    </a:lnTo>
                    <a:lnTo>
                      <a:pt x="292" y="247"/>
                    </a:lnTo>
                    <a:lnTo>
                      <a:pt x="274" y="252"/>
                    </a:lnTo>
                    <a:lnTo>
                      <a:pt x="256" y="256"/>
                    </a:lnTo>
                    <a:lnTo>
                      <a:pt x="237" y="261"/>
                    </a:lnTo>
                    <a:lnTo>
                      <a:pt x="218" y="262"/>
                    </a:lnTo>
                    <a:lnTo>
                      <a:pt x="197" y="263"/>
                    </a:lnTo>
                    <a:lnTo>
                      <a:pt x="178" y="262"/>
                    </a:lnTo>
                    <a:lnTo>
                      <a:pt x="157" y="261"/>
                    </a:lnTo>
                    <a:lnTo>
                      <a:pt x="138" y="256"/>
                    </a:lnTo>
                    <a:lnTo>
                      <a:pt x="120" y="252"/>
                    </a:lnTo>
                    <a:lnTo>
                      <a:pt x="104" y="247"/>
                    </a:lnTo>
                    <a:lnTo>
                      <a:pt x="88" y="240"/>
                    </a:lnTo>
                    <a:lnTo>
                      <a:pt x="73" y="233"/>
                    </a:lnTo>
                    <a:lnTo>
                      <a:pt x="57" y="225"/>
                    </a:lnTo>
                    <a:lnTo>
                      <a:pt x="45" y="215"/>
                    </a:lnTo>
                    <a:lnTo>
                      <a:pt x="34" y="204"/>
                    </a:lnTo>
                    <a:lnTo>
                      <a:pt x="25" y="195"/>
                    </a:lnTo>
                    <a:lnTo>
                      <a:pt x="16" y="182"/>
                    </a:lnTo>
                    <a:lnTo>
                      <a:pt x="10" y="170"/>
                    </a:lnTo>
                    <a:lnTo>
                      <a:pt x="4" y="158"/>
                    </a:lnTo>
                    <a:lnTo>
                      <a:pt x="1" y="145"/>
                    </a:lnTo>
                    <a:lnTo>
                      <a:pt x="0" y="132"/>
                    </a:lnTo>
                    <a:lnTo>
                      <a:pt x="1" y="118"/>
                    </a:lnTo>
                    <a:lnTo>
                      <a:pt x="4" y="104"/>
                    </a:lnTo>
                    <a:lnTo>
                      <a:pt x="10" y="92"/>
                    </a:lnTo>
                    <a:lnTo>
                      <a:pt x="16" y="80"/>
                    </a:lnTo>
                    <a:lnTo>
                      <a:pt x="25" y="69"/>
                    </a:lnTo>
                    <a:lnTo>
                      <a:pt x="34" y="58"/>
                    </a:lnTo>
                    <a:lnTo>
                      <a:pt x="45" y="48"/>
                    </a:lnTo>
                    <a:lnTo>
                      <a:pt x="57" y="39"/>
                    </a:lnTo>
                    <a:lnTo>
                      <a:pt x="73" y="30"/>
                    </a:lnTo>
                    <a:lnTo>
                      <a:pt x="88" y="22"/>
                    </a:lnTo>
                    <a:lnTo>
                      <a:pt x="104" y="15"/>
                    </a:lnTo>
                    <a:lnTo>
                      <a:pt x="120" y="10"/>
                    </a:lnTo>
                    <a:lnTo>
                      <a:pt x="138" y="6"/>
                    </a:lnTo>
                    <a:lnTo>
                      <a:pt x="157" y="3"/>
                    </a:lnTo>
                    <a:lnTo>
                      <a:pt x="178" y="0"/>
                    </a:lnTo>
                    <a:lnTo>
                      <a:pt x="197" y="0"/>
                    </a:lnTo>
                    <a:lnTo>
                      <a:pt x="218" y="0"/>
                    </a:lnTo>
                    <a:lnTo>
                      <a:pt x="237" y="3"/>
                    </a:lnTo>
                    <a:lnTo>
                      <a:pt x="256" y="6"/>
                    </a:lnTo>
                    <a:lnTo>
                      <a:pt x="274" y="10"/>
                    </a:lnTo>
                    <a:lnTo>
                      <a:pt x="292" y="15"/>
                    </a:lnTo>
                    <a:lnTo>
                      <a:pt x="308" y="22"/>
                    </a:lnTo>
                    <a:lnTo>
                      <a:pt x="323" y="30"/>
                    </a:lnTo>
                    <a:lnTo>
                      <a:pt x="337" y="39"/>
                    </a:lnTo>
                    <a:lnTo>
                      <a:pt x="349" y="48"/>
                    </a:lnTo>
                    <a:lnTo>
                      <a:pt x="361" y="58"/>
                    </a:lnTo>
                    <a:lnTo>
                      <a:pt x="371" y="69"/>
                    </a:lnTo>
                    <a:lnTo>
                      <a:pt x="379" y="80"/>
                    </a:lnTo>
                    <a:lnTo>
                      <a:pt x="386" y="92"/>
                    </a:lnTo>
                    <a:lnTo>
                      <a:pt x="390" y="104"/>
                    </a:lnTo>
                    <a:lnTo>
                      <a:pt x="394" y="118"/>
                    </a:lnTo>
                    <a:lnTo>
                      <a:pt x="394" y="132"/>
                    </a:lnTo>
                    <a:close/>
                  </a:path>
                </a:pathLst>
              </a:custGeom>
              <a:solidFill>
                <a:sysClr val="window" lastClr="FFFFFF">
                  <a:lumMod val="75000"/>
                </a:sys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52" name="WordArt 5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40425" y="5278458"/>
                <a:ext cx="503238" cy="2159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80%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grpSp>
            <p:nvGrpSpPr>
              <p:cNvPr id="253" name="Group 494"/>
              <p:cNvGrpSpPr>
                <a:grpSpLocks/>
              </p:cNvGrpSpPr>
              <p:nvPr/>
            </p:nvGrpSpPr>
            <p:grpSpPr bwMode="auto">
              <a:xfrm>
                <a:off x="5724525" y="1535133"/>
                <a:ext cx="936625" cy="4319587"/>
                <a:chOff x="3606" y="845"/>
                <a:chExt cx="590" cy="2721"/>
              </a:xfrm>
            </p:grpSpPr>
            <p:sp>
              <p:nvSpPr>
                <p:cNvPr id="254" name="Freeform 489"/>
                <p:cNvSpPr>
                  <a:spLocks/>
                </p:cNvSpPr>
                <p:nvPr/>
              </p:nvSpPr>
              <p:spPr bwMode="auto">
                <a:xfrm>
                  <a:off x="3606" y="845"/>
                  <a:ext cx="590" cy="2721"/>
                </a:xfrm>
                <a:custGeom>
                  <a:avLst/>
                  <a:gdLst/>
                  <a:ahLst/>
                  <a:cxnLst>
                    <a:cxn ang="0">
                      <a:pos x="526" y="263"/>
                    </a:cxn>
                    <a:cxn ang="0">
                      <a:pos x="526" y="263"/>
                    </a:cxn>
                    <a:cxn ang="0">
                      <a:pos x="524" y="236"/>
                    </a:cxn>
                    <a:cxn ang="0">
                      <a:pos x="513" y="185"/>
                    </a:cxn>
                    <a:cxn ang="0">
                      <a:pos x="494" y="137"/>
                    </a:cxn>
                    <a:cxn ang="0">
                      <a:pos x="465" y="96"/>
                    </a:cxn>
                    <a:cxn ang="0">
                      <a:pos x="430" y="60"/>
                    </a:cxn>
                    <a:cxn ang="0">
                      <a:pos x="387" y="31"/>
                    </a:cxn>
                    <a:cxn ang="0">
                      <a:pos x="341" y="11"/>
                    </a:cxn>
                    <a:cxn ang="0">
                      <a:pos x="290" y="1"/>
                    </a:cxn>
                    <a:cxn ang="0">
                      <a:pos x="263" y="0"/>
                    </a:cxn>
                    <a:cxn ang="0">
                      <a:pos x="209" y="5"/>
                    </a:cxn>
                    <a:cxn ang="0">
                      <a:pos x="160" y="21"/>
                    </a:cxn>
                    <a:cxn ang="0">
                      <a:pos x="116" y="44"/>
                    </a:cxn>
                    <a:cxn ang="0">
                      <a:pos x="77" y="77"/>
                    </a:cxn>
                    <a:cxn ang="0">
                      <a:pos x="45" y="115"/>
                    </a:cxn>
                    <a:cxn ang="0">
                      <a:pos x="21" y="160"/>
                    </a:cxn>
                    <a:cxn ang="0">
                      <a:pos x="5" y="209"/>
                    </a:cxn>
                    <a:cxn ang="0">
                      <a:pos x="0" y="263"/>
                    </a:cxn>
                    <a:cxn ang="0">
                      <a:pos x="0" y="263"/>
                    </a:cxn>
                    <a:cxn ang="0">
                      <a:pos x="0" y="2366"/>
                    </a:cxn>
                    <a:cxn ang="0">
                      <a:pos x="5" y="2420"/>
                    </a:cxn>
                    <a:cxn ang="0">
                      <a:pos x="21" y="2469"/>
                    </a:cxn>
                    <a:cxn ang="0">
                      <a:pos x="45" y="2513"/>
                    </a:cxn>
                    <a:cxn ang="0">
                      <a:pos x="77" y="2552"/>
                    </a:cxn>
                    <a:cxn ang="0">
                      <a:pos x="116" y="2584"/>
                    </a:cxn>
                    <a:cxn ang="0">
                      <a:pos x="160" y="2608"/>
                    </a:cxn>
                    <a:cxn ang="0">
                      <a:pos x="209" y="2624"/>
                    </a:cxn>
                    <a:cxn ang="0">
                      <a:pos x="263" y="2629"/>
                    </a:cxn>
                    <a:cxn ang="0">
                      <a:pos x="290" y="2628"/>
                    </a:cxn>
                    <a:cxn ang="0">
                      <a:pos x="341" y="2617"/>
                    </a:cxn>
                    <a:cxn ang="0">
                      <a:pos x="387" y="2598"/>
                    </a:cxn>
                    <a:cxn ang="0">
                      <a:pos x="430" y="2569"/>
                    </a:cxn>
                    <a:cxn ang="0">
                      <a:pos x="465" y="2533"/>
                    </a:cxn>
                    <a:cxn ang="0">
                      <a:pos x="494" y="2491"/>
                    </a:cxn>
                    <a:cxn ang="0">
                      <a:pos x="513" y="2444"/>
                    </a:cxn>
                    <a:cxn ang="0">
                      <a:pos x="524" y="2393"/>
                    </a:cxn>
                    <a:cxn ang="0">
                      <a:pos x="526" y="2366"/>
                    </a:cxn>
                  </a:cxnLst>
                  <a:rect l="0" t="0" r="r" b="b"/>
                  <a:pathLst>
                    <a:path w="526" h="2629">
                      <a:moveTo>
                        <a:pt x="526" y="2366"/>
                      </a:move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4" y="236"/>
                      </a:lnTo>
                      <a:lnTo>
                        <a:pt x="520" y="209"/>
                      </a:lnTo>
                      <a:lnTo>
                        <a:pt x="513" y="185"/>
                      </a:lnTo>
                      <a:lnTo>
                        <a:pt x="505" y="160"/>
                      </a:lnTo>
                      <a:lnTo>
                        <a:pt x="494" y="137"/>
                      </a:lnTo>
                      <a:lnTo>
                        <a:pt x="480" y="115"/>
                      </a:lnTo>
                      <a:lnTo>
                        <a:pt x="465" y="96"/>
                      </a:lnTo>
                      <a:lnTo>
                        <a:pt x="449" y="77"/>
                      </a:lnTo>
                      <a:lnTo>
                        <a:pt x="430" y="60"/>
                      </a:lnTo>
                      <a:lnTo>
                        <a:pt x="409" y="44"/>
                      </a:lnTo>
                      <a:lnTo>
                        <a:pt x="387" y="31"/>
                      </a:lnTo>
                      <a:lnTo>
                        <a:pt x="365" y="21"/>
                      </a:lnTo>
                      <a:lnTo>
                        <a:pt x="341" y="11"/>
                      </a:lnTo>
                      <a:lnTo>
                        <a:pt x="316" y="5"/>
                      </a:lnTo>
                      <a:lnTo>
                        <a:pt x="290" y="1"/>
                      </a:lnTo>
                      <a:lnTo>
                        <a:pt x="263" y="0"/>
                      </a:lnTo>
                      <a:lnTo>
                        <a:pt x="263" y="0"/>
                      </a:lnTo>
                      <a:lnTo>
                        <a:pt x="235" y="1"/>
                      </a:lnTo>
                      <a:lnTo>
                        <a:pt x="209" y="5"/>
                      </a:lnTo>
                      <a:lnTo>
                        <a:pt x="185" y="11"/>
                      </a:lnTo>
                      <a:lnTo>
                        <a:pt x="160" y="21"/>
                      </a:lnTo>
                      <a:lnTo>
                        <a:pt x="137" y="31"/>
                      </a:lnTo>
                      <a:lnTo>
                        <a:pt x="116" y="44"/>
                      </a:lnTo>
                      <a:lnTo>
                        <a:pt x="96" y="60"/>
                      </a:lnTo>
                      <a:lnTo>
                        <a:pt x="77" y="77"/>
                      </a:lnTo>
                      <a:lnTo>
                        <a:pt x="60" y="96"/>
                      </a:lnTo>
                      <a:lnTo>
                        <a:pt x="45" y="115"/>
                      </a:lnTo>
                      <a:lnTo>
                        <a:pt x="31" y="137"/>
                      </a:lnTo>
                      <a:lnTo>
                        <a:pt x="21" y="160"/>
                      </a:lnTo>
                      <a:lnTo>
                        <a:pt x="12" y="185"/>
                      </a:lnTo>
                      <a:lnTo>
                        <a:pt x="5" y="209"/>
                      </a:lnTo>
                      <a:lnTo>
                        <a:pt x="1" y="236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366"/>
                      </a:lnTo>
                      <a:lnTo>
                        <a:pt x="0" y="2366"/>
                      </a:lnTo>
                      <a:lnTo>
                        <a:pt x="1" y="2393"/>
                      </a:lnTo>
                      <a:lnTo>
                        <a:pt x="5" y="2420"/>
                      </a:lnTo>
                      <a:lnTo>
                        <a:pt x="12" y="2444"/>
                      </a:lnTo>
                      <a:lnTo>
                        <a:pt x="21" y="2469"/>
                      </a:lnTo>
                      <a:lnTo>
                        <a:pt x="31" y="2491"/>
                      </a:lnTo>
                      <a:lnTo>
                        <a:pt x="45" y="2513"/>
                      </a:lnTo>
                      <a:lnTo>
                        <a:pt x="60" y="2533"/>
                      </a:lnTo>
                      <a:lnTo>
                        <a:pt x="77" y="2552"/>
                      </a:lnTo>
                      <a:lnTo>
                        <a:pt x="96" y="2569"/>
                      </a:lnTo>
                      <a:lnTo>
                        <a:pt x="116" y="2584"/>
                      </a:lnTo>
                      <a:lnTo>
                        <a:pt x="137" y="2598"/>
                      </a:lnTo>
                      <a:lnTo>
                        <a:pt x="160" y="2608"/>
                      </a:lnTo>
                      <a:lnTo>
                        <a:pt x="185" y="2617"/>
                      </a:lnTo>
                      <a:lnTo>
                        <a:pt x="209" y="2624"/>
                      </a:lnTo>
                      <a:lnTo>
                        <a:pt x="235" y="2628"/>
                      </a:lnTo>
                      <a:lnTo>
                        <a:pt x="263" y="2629"/>
                      </a:lnTo>
                      <a:lnTo>
                        <a:pt x="263" y="2629"/>
                      </a:lnTo>
                      <a:lnTo>
                        <a:pt x="290" y="2628"/>
                      </a:lnTo>
                      <a:lnTo>
                        <a:pt x="316" y="2624"/>
                      </a:lnTo>
                      <a:lnTo>
                        <a:pt x="341" y="2617"/>
                      </a:lnTo>
                      <a:lnTo>
                        <a:pt x="365" y="2608"/>
                      </a:lnTo>
                      <a:lnTo>
                        <a:pt x="387" y="2598"/>
                      </a:lnTo>
                      <a:lnTo>
                        <a:pt x="409" y="2584"/>
                      </a:lnTo>
                      <a:lnTo>
                        <a:pt x="430" y="2569"/>
                      </a:lnTo>
                      <a:lnTo>
                        <a:pt x="449" y="2552"/>
                      </a:lnTo>
                      <a:lnTo>
                        <a:pt x="465" y="2533"/>
                      </a:lnTo>
                      <a:lnTo>
                        <a:pt x="480" y="2513"/>
                      </a:lnTo>
                      <a:lnTo>
                        <a:pt x="494" y="2491"/>
                      </a:lnTo>
                      <a:lnTo>
                        <a:pt x="505" y="2469"/>
                      </a:lnTo>
                      <a:lnTo>
                        <a:pt x="513" y="2444"/>
                      </a:lnTo>
                      <a:lnTo>
                        <a:pt x="520" y="2420"/>
                      </a:lnTo>
                      <a:lnTo>
                        <a:pt x="524" y="2393"/>
                      </a:lnTo>
                      <a:lnTo>
                        <a:pt x="526" y="2366"/>
                      </a:lnTo>
                      <a:lnTo>
                        <a:pt x="526" y="236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  <a:gs pos="50000">
                      <a:srgbClr val="00CCFF">
                        <a:alpha val="0"/>
                      </a:srgbClr>
                    </a:gs>
                    <a:gs pos="10000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255" name="Oval 490"/>
                <p:cNvSpPr>
                  <a:spLocks noChangeArrowheads="1"/>
                </p:cNvSpPr>
                <p:nvPr/>
              </p:nvSpPr>
              <p:spPr bwMode="auto">
                <a:xfrm>
                  <a:off x="3697" y="1071"/>
                  <a:ext cx="90" cy="226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64998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56" name="Oval 491"/>
                <p:cNvSpPr>
                  <a:spLocks noChangeArrowheads="1"/>
                </p:cNvSpPr>
                <p:nvPr/>
              </p:nvSpPr>
              <p:spPr bwMode="auto">
                <a:xfrm>
                  <a:off x="3698" y="935"/>
                  <a:ext cx="135" cy="13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214" name="그룹 50"/>
            <p:cNvGrpSpPr>
              <a:grpSpLocks/>
            </p:cNvGrpSpPr>
            <p:nvPr/>
          </p:nvGrpSpPr>
          <p:grpSpPr bwMode="auto">
            <a:xfrm>
              <a:off x="6732588" y="1196975"/>
              <a:ext cx="1079500" cy="4751387"/>
              <a:chOff x="6732588" y="1535133"/>
              <a:chExt cx="1079500" cy="4751387"/>
            </a:xfrm>
          </p:grpSpPr>
          <p:sp>
            <p:nvSpPr>
              <p:cNvPr id="242" name="Oval 479"/>
              <p:cNvSpPr>
                <a:spLocks noChangeArrowheads="1"/>
              </p:cNvSpPr>
              <p:nvPr/>
            </p:nvSpPr>
            <p:spPr bwMode="auto">
              <a:xfrm>
                <a:off x="6732588" y="5854720"/>
                <a:ext cx="1079500" cy="431800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alpha val="64998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43" name="Freeform 467"/>
              <p:cNvSpPr>
                <a:spLocks/>
              </p:cNvSpPr>
              <p:nvPr/>
            </p:nvSpPr>
            <p:spPr bwMode="auto">
              <a:xfrm>
                <a:off x="6921500" y="1643083"/>
                <a:ext cx="701675" cy="4103688"/>
              </a:xfrm>
              <a:custGeom>
                <a:avLst/>
                <a:gdLst>
                  <a:gd name="T0" fmla="*/ 2147483647 w 394"/>
                  <a:gd name="T1" fmla="*/ 2147483647 h 2497"/>
                  <a:gd name="T2" fmla="*/ 2147483647 w 394"/>
                  <a:gd name="T3" fmla="*/ 2147483647 h 2497"/>
                  <a:gd name="T4" fmla="*/ 2147483647 w 394"/>
                  <a:gd name="T5" fmla="*/ 2147483647 h 2497"/>
                  <a:gd name="T6" fmla="*/ 2147483647 w 394"/>
                  <a:gd name="T7" fmla="*/ 2147483647 h 2497"/>
                  <a:gd name="T8" fmla="*/ 2147483647 w 394"/>
                  <a:gd name="T9" fmla="*/ 2147483647 h 2497"/>
                  <a:gd name="T10" fmla="*/ 2147483647 w 394"/>
                  <a:gd name="T11" fmla="*/ 2147483647 h 2497"/>
                  <a:gd name="T12" fmla="*/ 2147483647 w 394"/>
                  <a:gd name="T13" fmla="*/ 2147483647 h 2497"/>
                  <a:gd name="T14" fmla="*/ 2147483647 w 394"/>
                  <a:gd name="T15" fmla="*/ 2147483647 h 2497"/>
                  <a:gd name="T16" fmla="*/ 2147483647 w 394"/>
                  <a:gd name="T17" fmla="*/ 0 h 2497"/>
                  <a:gd name="T18" fmla="*/ 2147483647 w 394"/>
                  <a:gd name="T19" fmla="*/ 0 h 2497"/>
                  <a:gd name="T20" fmla="*/ 2147483647 w 394"/>
                  <a:gd name="T21" fmla="*/ 2147483647 h 2497"/>
                  <a:gd name="T22" fmla="*/ 2147483647 w 394"/>
                  <a:gd name="T23" fmla="*/ 2147483647 h 2497"/>
                  <a:gd name="T24" fmla="*/ 2147483647 w 394"/>
                  <a:gd name="T25" fmla="*/ 2147483647 h 2497"/>
                  <a:gd name="T26" fmla="*/ 2147483647 w 394"/>
                  <a:gd name="T27" fmla="*/ 2147483647 h 2497"/>
                  <a:gd name="T28" fmla="*/ 2147483647 w 394"/>
                  <a:gd name="T29" fmla="*/ 2147483647 h 2497"/>
                  <a:gd name="T30" fmla="*/ 2147483647 w 394"/>
                  <a:gd name="T31" fmla="*/ 2147483647 h 2497"/>
                  <a:gd name="T32" fmla="*/ 2147483647 w 394"/>
                  <a:gd name="T33" fmla="*/ 2147483647 h 2497"/>
                  <a:gd name="T34" fmla="*/ 0 w 394"/>
                  <a:gd name="T35" fmla="*/ 2147483647 h 2497"/>
                  <a:gd name="T36" fmla="*/ 0 w 394"/>
                  <a:gd name="T37" fmla="*/ 2147483647 h 2497"/>
                  <a:gd name="T38" fmla="*/ 2147483647 w 394"/>
                  <a:gd name="T39" fmla="*/ 2147483647 h 2497"/>
                  <a:gd name="T40" fmla="*/ 2147483647 w 394"/>
                  <a:gd name="T41" fmla="*/ 2147483647 h 2497"/>
                  <a:gd name="T42" fmla="*/ 2147483647 w 394"/>
                  <a:gd name="T43" fmla="*/ 2147483647 h 2497"/>
                  <a:gd name="T44" fmla="*/ 2147483647 w 394"/>
                  <a:gd name="T45" fmla="*/ 2147483647 h 2497"/>
                  <a:gd name="T46" fmla="*/ 2147483647 w 394"/>
                  <a:gd name="T47" fmla="*/ 2147483647 h 2497"/>
                  <a:gd name="T48" fmla="*/ 2147483647 w 394"/>
                  <a:gd name="T49" fmla="*/ 2147483647 h 2497"/>
                  <a:gd name="T50" fmla="*/ 2147483647 w 394"/>
                  <a:gd name="T51" fmla="*/ 2147483647 h 2497"/>
                  <a:gd name="T52" fmla="*/ 2147483647 w 394"/>
                  <a:gd name="T53" fmla="*/ 2147483647 h 2497"/>
                  <a:gd name="T54" fmla="*/ 2147483647 w 394"/>
                  <a:gd name="T55" fmla="*/ 2147483647 h 2497"/>
                  <a:gd name="T56" fmla="*/ 2147483647 w 394"/>
                  <a:gd name="T57" fmla="*/ 2147483647 h 2497"/>
                  <a:gd name="T58" fmla="*/ 2147483647 w 394"/>
                  <a:gd name="T59" fmla="*/ 2147483647 h 2497"/>
                  <a:gd name="T60" fmla="*/ 2147483647 w 394"/>
                  <a:gd name="T61" fmla="*/ 2147483647 h 2497"/>
                  <a:gd name="T62" fmla="*/ 2147483647 w 394"/>
                  <a:gd name="T63" fmla="*/ 2147483647 h 2497"/>
                  <a:gd name="T64" fmla="*/ 2147483647 w 394"/>
                  <a:gd name="T65" fmla="*/ 2147483647 h 2497"/>
                  <a:gd name="T66" fmla="*/ 2147483647 w 394"/>
                  <a:gd name="T67" fmla="*/ 2147483647 h 2497"/>
                  <a:gd name="T68" fmla="*/ 2147483647 w 394"/>
                  <a:gd name="T69" fmla="*/ 2147483647 h 2497"/>
                  <a:gd name="T70" fmla="*/ 2147483647 w 394"/>
                  <a:gd name="T71" fmla="*/ 2147483647 h 2497"/>
                  <a:gd name="T72" fmla="*/ 2147483647 w 394"/>
                  <a:gd name="T73" fmla="*/ 2147483647 h 249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94"/>
                  <a:gd name="T112" fmla="*/ 0 h 2497"/>
                  <a:gd name="T113" fmla="*/ 394 w 394"/>
                  <a:gd name="T114" fmla="*/ 2497 h 249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94" h="2497">
                    <a:moveTo>
                      <a:pt x="394" y="197"/>
                    </a:moveTo>
                    <a:lnTo>
                      <a:pt x="394" y="197"/>
                    </a:lnTo>
                    <a:lnTo>
                      <a:pt x="394" y="176"/>
                    </a:lnTo>
                    <a:lnTo>
                      <a:pt x="390" y="157"/>
                    </a:lnTo>
                    <a:lnTo>
                      <a:pt x="386" y="138"/>
                    </a:lnTo>
                    <a:lnTo>
                      <a:pt x="379" y="120"/>
                    </a:lnTo>
                    <a:lnTo>
                      <a:pt x="371" y="102"/>
                    </a:lnTo>
                    <a:lnTo>
                      <a:pt x="361" y="86"/>
                    </a:lnTo>
                    <a:lnTo>
                      <a:pt x="349" y="71"/>
                    </a:lnTo>
                    <a:lnTo>
                      <a:pt x="337" y="57"/>
                    </a:lnTo>
                    <a:lnTo>
                      <a:pt x="323" y="45"/>
                    </a:lnTo>
                    <a:lnTo>
                      <a:pt x="308" y="33"/>
                    </a:lnTo>
                    <a:lnTo>
                      <a:pt x="292" y="23"/>
                    </a:lnTo>
                    <a:lnTo>
                      <a:pt x="274" y="15"/>
                    </a:lnTo>
                    <a:lnTo>
                      <a:pt x="256" y="8"/>
                    </a:lnTo>
                    <a:lnTo>
                      <a:pt x="237" y="4"/>
                    </a:lnTo>
                    <a:lnTo>
                      <a:pt x="218" y="0"/>
                    </a:lnTo>
                    <a:lnTo>
                      <a:pt x="197" y="0"/>
                    </a:lnTo>
                    <a:lnTo>
                      <a:pt x="178" y="0"/>
                    </a:lnTo>
                    <a:lnTo>
                      <a:pt x="157" y="4"/>
                    </a:lnTo>
                    <a:lnTo>
                      <a:pt x="138" y="8"/>
                    </a:lnTo>
                    <a:lnTo>
                      <a:pt x="121" y="15"/>
                    </a:lnTo>
                    <a:lnTo>
                      <a:pt x="104" y="23"/>
                    </a:lnTo>
                    <a:lnTo>
                      <a:pt x="88" y="33"/>
                    </a:lnTo>
                    <a:lnTo>
                      <a:pt x="73" y="45"/>
                    </a:lnTo>
                    <a:lnTo>
                      <a:pt x="58" y="57"/>
                    </a:lnTo>
                    <a:lnTo>
                      <a:pt x="45" y="71"/>
                    </a:lnTo>
                    <a:lnTo>
                      <a:pt x="34" y="86"/>
                    </a:lnTo>
                    <a:lnTo>
                      <a:pt x="25" y="102"/>
                    </a:lnTo>
                    <a:lnTo>
                      <a:pt x="16" y="120"/>
                    </a:lnTo>
                    <a:lnTo>
                      <a:pt x="10" y="138"/>
                    </a:lnTo>
                    <a:lnTo>
                      <a:pt x="4" y="157"/>
                    </a:lnTo>
                    <a:lnTo>
                      <a:pt x="1" y="176"/>
                    </a:lnTo>
                    <a:lnTo>
                      <a:pt x="0" y="197"/>
                    </a:lnTo>
                    <a:lnTo>
                      <a:pt x="0" y="2300"/>
                    </a:lnTo>
                    <a:lnTo>
                      <a:pt x="1" y="2321"/>
                    </a:lnTo>
                    <a:lnTo>
                      <a:pt x="4" y="2340"/>
                    </a:lnTo>
                    <a:lnTo>
                      <a:pt x="10" y="2359"/>
                    </a:lnTo>
                    <a:lnTo>
                      <a:pt x="16" y="2377"/>
                    </a:lnTo>
                    <a:lnTo>
                      <a:pt x="25" y="2395"/>
                    </a:lnTo>
                    <a:lnTo>
                      <a:pt x="34" y="2410"/>
                    </a:lnTo>
                    <a:lnTo>
                      <a:pt x="45" y="2426"/>
                    </a:lnTo>
                    <a:lnTo>
                      <a:pt x="58" y="2440"/>
                    </a:lnTo>
                    <a:lnTo>
                      <a:pt x="73" y="2452"/>
                    </a:lnTo>
                    <a:lnTo>
                      <a:pt x="88" y="2463"/>
                    </a:lnTo>
                    <a:lnTo>
                      <a:pt x="104" y="2474"/>
                    </a:lnTo>
                    <a:lnTo>
                      <a:pt x="121" y="2482"/>
                    </a:lnTo>
                    <a:lnTo>
                      <a:pt x="138" y="2489"/>
                    </a:lnTo>
                    <a:lnTo>
                      <a:pt x="157" y="2493"/>
                    </a:lnTo>
                    <a:lnTo>
                      <a:pt x="178" y="2496"/>
                    </a:lnTo>
                    <a:lnTo>
                      <a:pt x="197" y="2497"/>
                    </a:lnTo>
                    <a:lnTo>
                      <a:pt x="218" y="2496"/>
                    </a:lnTo>
                    <a:lnTo>
                      <a:pt x="237" y="2493"/>
                    </a:lnTo>
                    <a:lnTo>
                      <a:pt x="256" y="2489"/>
                    </a:lnTo>
                    <a:lnTo>
                      <a:pt x="274" y="2482"/>
                    </a:lnTo>
                    <a:lnTo>
                      <a:pt x="292" y="2474"/>
                    </a:lnTo>
                    <a:lnTo>
                      <a:pt x="308" y="2463"/>
                    </a:lnTo>
                    <a:lnTo>
                      <a:pt x="323" y="2452"/>
                    </a:lnTo>
                    <a:lnTo>
                      <a:pt x="337" y="2440"/>
                    </a:lnTo>
                    <a:lnTo>
                      <a:pt x="349" y="2426"/>
                    </a:lnTo>
                    <a:lnTo>
                      <a:pt x="361" y="2410"/>
                    </a:lnTo>
                    <a:lnTo>
                      <a:pt x="371" y="2395"/>
                    </a:lnTo>
                    <a:lnTo>
                      <a:pt x="379" y="2377"/>
                    </a:lnTo>
                    <a:lnTo>
                      <a:pt x="386" y="2359"/>
                    </a:lnTo>
                    <a:lnTo>
                      <a:pt x="390" y="2340"/>
                    </a:lnTo>
                    <a:lnTo>
                      <a:pt x="394" y="2321"/>
                    </a:lnTo>
                    <a:lnTo>
                      <a:pt x="394" y="2300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B3115E"/>
                  </a:gs>
                  <a:gs pos="100000">
                    <a:srgbClr val="DA1472"/>
                  </a:gs>
                </a:gsLst>
                <a:lin ang="10800000" scaled="1"/>
                <a:tileRect/>
              </a:gradFill>
              <a:ln w="19050" algn="ctr">
                <a:noFill/>
                <a:round/>
                <a:headEnd/>
                <a:tailEnd/>
              </a:ln>
              <a:effectLst>
                <a:outerShdw blurRad="177800" dir="6540000" sx="86000" sy="86000" algn="ctr">
                  <a:srgbClr val="000000">
                    <a:alpha val="19000"/>
                  </a:srgbClr>
                </a:outerShdw>
              </a:effectLst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244" name="WordArt 5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6948488" y="5278458"/>
                <a:ext cx="647700" cy="2159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100%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grpSp>
            <p:nvGrpSpPr>
              <p:cNvPr id="245" name="Group 499"/>
              <p:cNvGrpSpPr>
                <a:grpSpLocks/>
              </p:cNvGrpSpPr>
              <p:nvPr/>
            </p:nvGrpSpPr>
            <p:grpSpPr bwMode="auto">
              <a:xfrm>
                <a:off x="6804050" y="1535133"/>
                <a:ext cx="936629" cy="4319588"/>
                <a:chOff x="3606" y="845"/>
                <a:chExt cx="590" cy="2721"/>
              </a:xfrm>
            </p:grpSpPr>
            <p:sp>
              <p:nvSpPr>
                <p:cNvPr id="246" name="Freeform 500"/>
                <p:cNvSpPr>
                  <a:spLocks/>
                </p:cNvSpPr>
                <p:nvPr/>
              </p:nvSpPr>
              <p:spPr bwMode="auto">
                <a:xfrm>
                  <a:off x="3606" y="845"/>
                  <a:ext cx="590" cy="2721"/>
                </a:xfrm>
                <a:custGeom>
                  <a:avLst/>
                  <a:gdLst/>
                  <a:ahLst/>
                  <a:cxnLst>
                    <a:cxn ang="0">
                      <a:pos x="526" y="263"/>
                    </a:cxn>
                    <a:cxn ang="0">
                      <a:pos x="526" y="263"/>
                    </a:cxn>
                    <a:cxn ang="0">
                      <a:pos x="524" y="236"/>
                    </a:cxn>
                    <a:cxn ang="0">
                      <a:pos x="513" y="185"/>
                    </a:cxn>
                    <a:cxn ang="0">
                      <a:pos x="494" y="137"/>
                    </a:cxn>
                    <a:cxn ang="0">
                      <a:pos x="465" y="96"/>
                    </a:cxn>
                    <a:cxn ang="0">
                      <a:pos x="430" y="60"/>
                    </a:cxn>
                    <a:cxn ang="0">
                      <a:pos x="387" y="31"/>
                    </a:cxn>
                    <a:cxn ang="0">
                      <a:pos x="341" y="11"/>
                    </a:cxn>
                    <a:cxn ang="0">
                      <a:pos x="290" y="1"/>
                    </a:cxn>
                    <a:cxn ang="0">
                      <a:pos x="263" y="0"/>
                    </a:cxn>
                    <a:cxn ang="0">
                      <a:pos x="209" y="5"/>
                    </a:cxn>
                    <a:cxn ang="0">
                      <a:pos x="160" y="21"/>
                    </a:cxn>
                    <a:cxn ang="0">
                      <a:pos x="116" y="44"/>
                    </a:cxn>
                    <a:cxn ang="0">
                      <a:pos x="77" y="77"/>
                    </a:cxn>
                    <a:cxn ang="0">
                      <a:pos x="45" y="115"/>
                    </a:cxn>
                    <a:cxn ang="0">
                      <a:pos x="21" y="160"/>
                    </a:cxn>
                    <a:cxn ang="0">
                      <a:pos x="5" y="209"/>
                    </a:cxn>
                    <a:cxn ang="0">
                      <a:pos x="0" y="263"/>
                    </a:cxn>
                    <a:cxn ang="0">
                      <a:pos x="0" y="263"/>
                    </a:cxn>
                    <a:cxn ang="0">
                      <a:pos x="0" y="2366"/>
                    </a:cxn>
                    <a:cxn ang="0">
                      <a:pos x="5" y="2420"/>
                    </a:cxn>
                    <a:cxn ang="0">
                      <a:pos x="21" y="2469"/>
                    </a:cxn>
                    <a:cxn ang="0">
                      <a:pos x="45" y="2513"/>
                    </a:cxn>
                    <a:cxn ang="0">
                      <a:pos x="77" y="2552"/>
                    </a:cxn>
                    <a:cxn ang="0">
                      <a:pos x="116" y="2584"/>
                    </a:cxn>
                    <a:cxn ang="0">
                      <a:pos x="160" y="2608"/>
                    </a:cxn>
                    <a:cxn ang="0">
                      <a:pos x="209" y="2624"/>
                    </a:cxn>
                    <a:cxn ang="0">
                      <a:pos x="263" y="2629"/>
                    </a:cxn>
                    <a:cxn ang="0">
                      <a:pos x="290" y="2628"/>
                    </a:cxn>
                    <a:cxn ang="0">
                      <a:pos x="341" y="2617"/>
                    </a:cxn>
                    <a:cxn ang="0">
                      <a:pos x="387" y="2598"/>
                    </a:cxn>
                    <a:cxn ang="0">
                      <a:pos x="430" y="2569"/>
                    </a:cxn>
                    <a:cxn ang="0">
                      <a:pos x="465" y="2533"/>
                    </a:cxn>
                    <a:cxn ang="0">
                      <a:pos x="494" y="2491"/>
                    </a:cxn>
                    <a:cxn ang="0">
                      <a:pos x="513" y="2444"/>
                    </a:cxn>
                    <a:cxn ang="0">
                      <a:pos x="524" y="2393"/>
                    </a:cxn>
                    <a:cxn ang="0">
                      <a:pos x="526" y="2366"/>
                    </a:cxn>
                  </a:cxnLst>
                  <a:rect l="0" t="0" r="r" b="b"/>
                  <a:pathLst>
                    <a:path w="526" h="2629">
                      <a:moveTo>
                        <a:pt x="526" y="2366"/>
                      </a:move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4" y="236"/>
                      </a:lnTo>
                      <a:lnTo>
                        <a:pt x="520" y="209"/>
                      </a:lnTo>
                      <a:lnTo>
                        <a:pt x="513" y="185"/>
                      </a:lnTo>
                      <a:lnTo>
                        <a:pt x="505" y="160"/>
                      </a:lnTo>
                      <a:lnTo>
                        <a:pt x="494" y="137"/>
                      </a:lnTo>
                      <a:lnTo>
                        <a:pt x="480" y="115"/>
                      </a:lnTo>
                      <a:lnTo>
                        <a:pt x="465" y="96"/>
                      </a:lnTo>
                      <a:lnTo>
                        <a:pt x="449" y="77"/>
                      </a:lnTo>
                      <a:lnTo>
                        <a:pt x="430" y="60"/>
                      </a:lnTo>
                      <a:lnTo>
                        <a:pt x="409" y="44"/>
                      </a:lnTo>
                      <a:lnTo>
                        <a:pt x="387" y="31"/>
                      </a:lnTo>
                      <a:lnTo>
                        <a:pt x="365" y="21"/>
                      </a:lnTo>
                      <a:lnTo>
                        <a:pt x="341" y="11"/>
                      </a:lnTo>
                      <a:lnTo>
                        <a:pt x="316" y="5"/>
                      </a:lnTo>
                      <a:lnTo>
                        <a:pt x="290" y="1"/>
                      </a:lnTo>
                      <a:lnTo>
                        <a:pt x="263" y="0"/>
                      </a:lnTo>
                      <a:lnTo>
                        <a:pt x="263" y="0"/>
                      </a:lnTo>
                      <a:lnTo>
                        <a:pt x="235" y="1"/>
                      </a:lnTo>
                      <a:lnTo>
                        <a:pt x="209" y="5"/>
                      </a:lnTo>
                      <a:lnTo>
                        <a:pt x="185" y="11"/>
                      </a:lnTo>
                      <a:lnTo>
                        <a:pt x="160" y="21"/>
                      </a:lnTo>
                      <a:lnTo>
                        <a:pt x="137" y="31"/>
                      </a:lnTo>
                      <a:lnTo>
                        <a:pt x="116" y="44"/>
                      </a:lnTo>
                      <a:lnTo>
                        <a:pt x="96" y="60"/>
                      </a:lnTo>
                      <a:lnTo>
                        <a:pt x="77" y="77"/>
                      </a:lnTo>
                      <a:lnTo>
                        <a:pt x="60" y="96"/>
                      </a:lnTo>
                      <a:lnTo>
                        <a:pt x="45" y="115"/>
                      </a:lnTo>
                      <a:lnTo>
                        <a:pt x="31" y="137"/>
                      </a:lnTo>
                      <a:lnTo>
                        <a:pt x="21" y="160"/>
                      </a:lnTo>
                      <a:lnTo>
                        <a:pt x="12" y="185"/>
                      </a:lnTo>
                      <a:lnTo>
                        <a:pt x="5" y="209"/>
                      </a:lnTo>
                      <a:lnTo>
                        <a:pt x="1" y="236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366"/>
                      </a:lnTo>
                      <a:lnTo>
                        <a:pt x="0" y="2366"/>
                      </a:lnTo>
                      <a:lnTo>
                        <a:pt x="1" y="2393"/>
                      </a:lnTo>
                      <a:lnTo>
                        <a:pt x="5" y="2420"/>
                      </a:lnTo>
                      <a:lnTo>
                        <a:pt x="12" y="2444"/>
                      </a:lnTo>
                      <a:lnTo>
                        <a:pt x="21" y="2469"/>
                      </a:lnTo>
                      <a:lnTo>
                        <a:pt x="31" y="2491"/>
                      </a:lnTo>
                      <a:lnTo>
                        <a:pt x="45" y="2513"/>
                      </a:lnTo>
                      <a:lnTo>
                        <a:pt x="60" y="2533"/>
                      </a:lnTo>
                      <a:lnTo>
                        <a:pt x="77" y="2552"/>
                      </a:lnTo>
                      <a:lnTo>
                        <a:pt x="96" y="2569"/>
                      </a:lnTo>
                      <a:lnTo>
                        <a:pt x="116" y="2584"/>
                      </a:lnTo>
                      <a:lnTo>
                        <a:pt x="137" y="2598"/>
                      </a:lnTo>
                      <a:lnTo>
                        <a:pt x="160" y="2608"/>
                      </a:lnTo>
                      <a:lnTo>
                        <a:pt x="185" y="2617"/>
                      </a:lnTo>
                      <a:lnTo>
                        <a:pt x="209" y="2624"/>
                      </a:lnTo>
                      <a:lnTo>
                        <a:pt x="235" y="2628"/>
                      </a:lnTo>
                      <a:lnTo>
                        <a:pt x="263" y="2629"/>
                      </a:lnTo>
                      <a:lnTo>
                        <a:pt x="263" y="2629"/>
                      </a:lnTo>
                      <a:lnTo>
                        <a:pt x="290" y="2628"/>
                      </a:lnTo>
                      <a:lnTo>
                        <a:pt x="316" y="2624"/>
                      </a:lnTo>
                      <a:lnTo>
                        <a:pt x="341" y="2617"/>
                      </a:lnTo>
                      <a:lnTo>
                        <a:pt x="365" y="2608"/>
                      </a:lnTo>
                      <a:lnTo>
                        <a:pt x="387" y="2598"/>
                      </a:lnTo>
                      <a:lnTo>
                        <a:pt x="409" y="2584"/>
                      </a:lnTo>
                      <a:lnTo>
                        <a:pt x="430" y="2569"/>
                      </a:lnTo>
                      <a:lnTo>
                        <a:pt x="449" y="2552"/>
                      </a:lnTo>
                      <a:lnTo>
                        <a:pt x="465" y="2533"/>
                      </a:lnTo>
                      <a:lnTo>
                        <a:pt x="480" y="2513"/>
                      </a:lnTo>
                      <a:lnTo>
                        <a:pt x="494" y="2491"/>
                      </a:lnTo>
                      <a:lnTo>
                        <a:pt x="505" y="2469"/>
                      </a:lnTo>
                      <a:lnTo>
                        <a:pt x="513" y="2444"/>
                      </a:lnTo>
                      <a:lnTo>
                        <a:pt x="520" y="2420"/>
                      </a:lnTo>
                      <a:lnTo>
                        <a:pt x="524" y="2393"/>
                      </a:lnTo>
                      <a:lnTo>
                        <a:pt x="526" y="2366"/>
                      </a:lnTo>
                      <a:lnTo>
                        <a:pt x="526" y="236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  <a:gs pos="50000">
                      <a:srgbClr val="00CCFF">
                        <a:alpha val="0"/>
                      </a:srgbClr>
                    </a:gs>
                    <a:gs pos="10000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247" name="Oval 501"/>
                <p:cNvSpPr>
                  <a:spLocks noChangeArrowheads="1"/>
                </p:cNvSpPr>
                <p:nvPr/>
              </p:nvSpPr>
              <p:spPr bwMode="auto">
                <a:xfrm>
                  <a:off x="3697" y="1071"/>
                  <a:ext cx="90" cy="226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64998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48" name="Oval 502"/>
                <p:cNvSpPr>
                  <a:spLocks noChangeArrowheads="1"/>
                </p:cNvSpPr>
                <p:nvPr/>
              </p:nvSpPr>
              <p:spPr bwMode="auto">
                <a:xfrm>
                  <a:off x="3698" y="935"/>
                  <a:ext cx="135" cy="13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215" name="그룹 52"/>
            <p:cNvGrpSpPr>
              <a:grpSpLocks/>
            </p:cNvGrpSpPr>
            <p:nvPr/>
          </p:nvGrpSpPr>
          <p:grpSpPr bwMode="auto">
            <a:xfrm>
              <a:off x="4572000" y="1196975"/>
              <a:ext cx="1079500" cy="4751387"/>
              <a:chOff x="4572000" y="1535133"/>
              <a:chExt cx="1079500" cy="4751387"/>
            </a:xfrm>
          </p:grpSpPr>
          <p:sp>
            <p:nvSpPr>
              <p:cNvPr id="234" name="Oval 477"/>
              <p:cNvSpPr>
                <a:spLocks noChangeArrowheads="1"/>
              </p:cNvSpPr>
              <p:nvPr/>
            </p:nvSpPr>
            <p:spPr bwMode="auto">
              <a:xfrm>
                <a:off x="4572000" y="5854720"/>
                <a:ext cx="1079500" cy="431800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alpha val="64998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35" name="Freeform 458"/>
              <p:cNvSpPr>
                <a:spLocks/>
              </p:cNvSpPr>
              <p:nvPr/>
            </p:nvSpPr>
            <p:spPr bwMode="auto">
              <a:xfrm>
                <a:off x="4760913" y="3263920"/>
                <a:ext cx="701675" cy="2482850"/>
              </a:xfrm>
              <a:custGeom>
                <a:avLst/>
                <a:gdLst>
                  <a:gd name="T0" fmla="*/ 0 w 394"/>
                  <a:gd name="T1" fmla="*/ 0 h 1511"/>
                  <a:gd name="T2" fmla="*/ 0 w 394"/>
                  <a:gd name="T3" fmla="*/ 2147483647 h 1511"/>
                  <a:gd name="T4" fmla="*/ 0 w 394"/>
                  <a:gd name="T5" fmla="*/ 2147483647 h 1511"/>
                  <a:gd name="T6" fmla="*/ 2147483647 w 394"/>
                  <a:gd name="T7" fmla="*/ 2147483647 h 1511"/>
                  <a:gd name="T8" fmla="*/ 2147483647 w 394"/>
                  <a:gd name="T9" fmla="*/ 2147483647 h 1511"/>
                  <a:gd name="T10" fmla="*/ 2147483647 w 394"/>
                  <a:gd name="T11" fmla="*/ 2147483647 h 1511"/>
                  <a:gd name="T12" fmla="*/ 2147483647 w 394"/>
                  <a:gd name="T13" fmla="*/ 2147483647 h 1511"/>
                  <a:gd name="T14" fmla="*/ 2147483647 w 394"/>
                  <a:gd name="T15" fmla="*/ 2147483647 h 1511"/>
                  <a:gd name="T16" fmla="*/ 2147483647 w 394"/>
                  <a:gd name="T17" fmla="*/ 2147483647 h 1511"/>
                  <a:gd name="T18" fmla="*/ 2147483647 w 394"/>
                  <a:gd name="T19" fmla="*/ 2147483647 h 1511"/>
                  <a:gd name="T20" fmla="*/ 2147483647 w 394"/>
                  <a:gd name="T21" fmla="*/ 2147483647 h 1511"/>
                  <a:gd name="T22" fmla="*/ 2147483647 w 394"/>
                  <a:gd name="T23" fmla="*/ 2147483647 h 1511"/>
                  <a:gd name="T24" fmla="*/ 2147483647 w 394"/>
                  <a:gd name="T25" fmla="*/ 2147483647 h 1511"/>
                  <a:gd name="T26" fmla="*/ 2147483647 w 394"/>
                  <a:gd name="T27" fmla="*/ 2147483647 h 1511"/>
                  <a:gd name="T28" fmla="*/ 2147483647 w 394"/>
                  <a:gd name="T29" fmla="*/ 2147483647 h 1511"/>
                  <a:gd name="T30" fmla="*/ 2147483647 w 394"/>
                  <a:gd name="T31" fmla="*/ 2147483647 h 1511"/>
                  <a:gd name="T32" fmla="*/ 2147483647 w 394"/>
                  <a:gd name="T33" fmla="*/ 2147483647 h 1511"/>
                  <a:gd name="T34" fmla="*/ 2147483647 w 394"/>
                  <a:gd name="T35" fmla="*/ 2147483647 h 1511"/>
                  <a:gd name="T36" fmla="*/ 2147483647 w 394"/>
                  <a:gd name="T37" fmla="*/ 2147483647 h 1511"/>
                  <a:gd name="T38" fmla="*/ 2147483647 w 394"/>
                  <a:gd name="T39" fmla="*/ 2147483647 h 1511"/>
                  <a:gd name="T40" fmla="*/ 2147483647 w 394"/>
                  <a:gd name="T41" fmla="*/ 2147483647 h 1511"/>
                  <a:gd name="T42" fmla="*/ 2147483647 w 394"/>
                  <a:gd name="T43" fmla="*/ 2147483647 h 1511"/>
                  <a:gd name="T44" fmla="*/ 2147483647 w 394"/>
                  <a:gd name="T45" fmla="*/ 2147483647 h 1511"/>
                  <a:gd name="T46" fmla="*/ 2147483647 w 394"/>
                  <a:gd name="T47" fmla="*/ 2147483647 h 1511"/>
                  <a:gd name="T48" fmla="*/ 2147483647 w 394"/>
                  <a:gd name="T49" fmla="*/ 2147483647 h 1511"/>
                  <a:gd name="T50" fmla="*/ 2147483647 w 394"/>
                  <a:gd name="T51" fmla="*/ 2147483647 h 1511"/>
                  <a:gd name="T52" fmla="*/ 2147483647 w 394"/>
                  <a:gd name="T53" fmla="*/ 2147483647 h 1511"/>
                  <a:gd name="T54" fmla="*/ 2147483647 w 394"/>
                  <a:gd name="T55" fmla="*/ 2147483647 h 1511"/>
                  <a:gd name="T56" fmla="*/ 2147483647 w 394"/>
                  <a:gd name="T57" fmla="*/ 2147483647 h 1511"/>
                  <a:gd name="T58" fmla="*/ 2147483647 w 394"/>
                  <a:gd name="T59" fmla="*/ 2147483647 h 1511"/>
                  <a:gd name="T60" fmla="*/ 2147483647 w 394"/>
                  <a:gd name="T61" fmla="*/ 2147483647 h 1511"/>
                  <a:gd name="T62" fmla="*/ 2147483647 w 394"/>
                  <a:gd name="T63" fmla="*/ 2147483647 h 1511"/>
                  <a:gd name="T64" fmla="*/ 2147483647 w 394"/>
                  <a:gd name="T65" fmla="*/ 2147483647 h 1511"/>
                  <a:gd name="T66" fmla="*/ 2147483647 w 394"/>
                  <a:gd name="T67" fmla="*/ 2147483647 h 1511"/>
                  <a:gd name="T68" fmla="*/ 2147483647 w 394"/>
                  <a:gd name="T69" fmla="*/ 2147483647 h 1511"/>
                  <a:gd name="T70" fmla="*/ 2147483647 w 394"/>
                  <a:gd name="T71" fmla="*/ 2147483647 h 1511"/>
                  <a:gd name="T72" fmla="*/ 2147483647 w 394"/>
                  <a:gd name="T73" fmla="*/ 0 h 1511"/>
                  <a:gd name="T74" fmla="*/ 0 w 394"/>
                  <a:gd name="T75" fmla="*/ 0 h 151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94"/>
                  <a:gd name="T115" fmla="*/ 0 h 1511"/>
                  <a:gd name="T116" fmla="*/ 394 w 394"/>
                  <a:gd name="T117" fmla="*/ 1511 h 151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94" h="1511">
                    <a:moveTo>
                      <a:pt x="0" y="0"/>
                    </a:moveTo>
                    <a:lnTo>
                      <a:pt x="0" y="1314"/>
                    </a:lnTo>
                    <a:lnTo>
                      <a:pt x="1" y="1335"/>
                    </a:lnTo>
                    <a:lnTo>
                      <a:pt x="4" y="1354"/>
                    </a:lnTo>
                    <a:lnTo>
                      <a:pt x="9" y="1373"/>
                    </a:lnTo>
                    <a:lnTo>
                      <a:pt x="15" y="1391"/>
                    </a:lnTo>
                    <a:lnTo>
                      <a:pt x="25" y="1409"/>
                    </a:lnTo>
                    <a:lnTo>
                      <a:pt x="34" y="1424"/>
                    </a:lnTo>
                    <a:lnTo>
                      <a:pt x="45" y="1440"/>
                    </a:lnTo>
                    <a:lnTo>
                      <a:pt x="57" y="1454"/>
                    </a:lnTo>
                    <a:lnTo>
                      <a:pt x="72" y="1466"/>
                    </a:lnTo>
                    <a:lnTo>
                      <a:pt x="88" y="1477"/>
                    </a:lnTo>
                    <a:lnTo>
                      <a:pt x="104" y="1488"/>
                    </a:lnTo>
                    <a:lnTo>
                      <a:pt x="120" y="1496"/>
                    </a:lnTo>
                    <a:lnTo>
                      <a:pt x="138" y="1503"/>
                    </a:lnTo>
                    <a:lnTo>
                      <a:pt x="157" y="1507"/>
                    </a:lnTo>
                    <a:lnTo>
                      <a:pt x="177" y="1510"/>
                    </a:lnTo>
                    <a:lnTo>
                      <a:pt x="197" y="1511"/>
                    </a:lnTo>
                    <a:lnTo>
                      <a:pt x="218" y="1510"/>
                    </a:lnTo>
                    <a:lnTo>
                      <a:pt x="237" y="1507"/>
                    </a:lnTo>
                    <a:lnTo>
                      <a:pt x="256" y="1503"/>
                    </a:lnTo>
                    <a:lnTo>
                      <a:pt x="274" y="1496"/>
                    </a:lnTo>
                    <a:lnTo>
                      <a:pt x="291" y="1488"/>
                    </a:lnTo>
                    <a:lnTo>
                      <a:pt x="308" y="1477"/>
                    </a:lnTo>
                    <a:lnTo>
                      <a:pt x="323" y="1466"/>
                    </a:lnTo>
                    <a:lnTo>
                      <a:pt x="337" y="1454"/>
                    </a:lnTo>
                    <a:lnTo>
                      <a:pt x="349" y="1440"/>
                    </a:lnTo>
                    <a:lnTo>
                      <a:pt x="361" y="1424"/>
                    </a:lnTo>
                    <a:lnTo>
                      <a:pt x="371" y="1409"/>
                    </a:lnTo>
                    <a:lnTo>
                      <a:pt x="379" y="1391"/>
                    </a:lnTo>
                    <a:lnTo>
                      <a:pt x="386" y="1373"/>
                    </a:lnTo>
                    <a:lnTo>
                      <a:pt x="390" y="1354"/>
                    </a:lnTo>
                    <a:lnTo>
                      <a:pt x="393" y="1335"/>
                    </a:lnTo>
                    <a:lnTo>
                      <a:pt x="394" y="1314"/>
                    </a:lnTo>
                    <a:lnTo>
                      <a:pt x="39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36" name="Freeform 459"/>
              <p:cNvSpPr>
                <a:spLocks/>
              </p:cNvSpPr>
              <p:nvPr/>
            </p:nvSpPr>
            <p:spPr bwMode="auto">
              <a:xfrm>
                <a:off x="4760913" y="3046433"/>
                <a:ext cx="701675" cy="431800"/>
              </a:xfrm>
              <a:custGeom>
                <a:avLst/>
                <a:gdLst>
                  <a:gd name="T0" fmla="*/ 2147483647 w 394"/>
                  <a:gd name="T1" fmla="*/ 2147483647 h 263"/>
                  <a:gd name="T2" fmla="*/ 2147483647 w 394"/>
                  <a:gd name="T3" fmla="*/ 2147483647 h 263"/>
                  <a:gd name="T4" fmla="*/ 2147483647 w 394"/>
                  <a:gd name="T5" fmla="*/ 2147483647 h 263"/>
                  <a:gd name="T6" fmla="*/ 2147483647 w 394"/>
                  <a:gd name="T7" fmla="*/ 2147483647 h 263"/>
                  <a:gd name="T8" fmla="*/ 2147483647 w 394"/>
                  <a:gd name="T9" fmla="*/ 2147483647 h 263"/>
                  <a:gd name="T10" fmla="*/ 2147483647 w 394"/>
                  <a:gd name="T11" fmla="*/ 2147483647 h 263"/>
                  <a:gd name="T12" fmla="*/ 2147483647 w 394"/>
                  <a:gd name="T13" fmla="*/ 2147483647 h 263"/>
                  <a:gd name="T14" fmla="*/ 2147483647 w 394"/>
                  <a:gd name="T15" fmla="*/ 2147483647 h 263"/>
                  <a:gd name="T16" fmla="*/ 2147483647 w 394"/>
                  <a:gd name="T17" fmla="*/ 2147483647 h 263"/>
                  <a:gd name="T18" fmla="*/ 2147483647 w 394"/>
                  <a:gd name="T19" fmla="*/ 2147483647 h 263"/>
                  <a:gd name="T20" fmla="*/ 2147483647 w 394"/>
                  <a:gd name="T21" fmla="*/ 2147483647 h 263"/>
                  <a:gd name="T22" fmla="*/ 2147483647 w 394"/>
                  <a:gd name="T23" fmla="*/ 2147483647 h 263"/>
                  <a:gd name="T24" fmla="*/ 2147483647 w 394"/>
                  <a:gd name="T25" fmla="*/ 2147483647 h 263"/>
                  <a:gd name="T26" fmla="*/ 2147483647 w 394"/>
                  <a:gd name="T27" fmla="*/ 2147483647 h 263"/>
                  <a:gd name="T28" fmla="*/ 2147483647 w 394"/>
                  <a:gd name="T29" fmla="*/ 2147483647 h 263"/>
                  <a:gd name="T30" fmla="*/ 2147483647 w 394"/>
                  <a:gd name="T31" fmla="*/ 2147483647 h 263"/>
                  <a:gd name="T32" fmla="*/ 2147483647 w 394"/>
                  <a:gd name="T33" fmla="*/ 2147483647 h 263"/>
                  <a:gd name="T34" fmla="*/ 0 w 394"/>
                  <a:gd name="T35" fmla="*/ 2147483647 h 263"/>
                  <a:gd name="T36" fmla="*/ 2147483647 w 394"/>
                  <a:gd name="T37" fmla="*/ 2147483647 h 263"/>
                  <a:gd name="T38" fmla="*/ 2147483647 w 394"/>
                  <a:gd name="T39" fmla="*/ 2147483647 h 263"/>
                  <a:gd name="T40" fmla="*/ 2147483647 w 394"/>
                  <a:gd name="T41" fmla="*/ 2147483647 h 263"/>
                  <a:gd name="T42" fmla="*/ 2147483647 w 394"/>
                  <a:gd name="T43" fmla="*/ 2147483647 h 263"/>
                  <a:gd name="T44" fmla="*/ 2147483647 w 394"/>
                  <a:gd name="T45" fmla="*/ 2147483647 h 263"/>
                  <a:gd name="T46" fmla="*/ 2147483647 w 394"/>
                  <a:gd name="T47" fmla="*/ 2147483647 h 263"/>
                  <a:gd name="T48" fmla="*/ 2147483647 w 394"/>
                  <a:gd name="T49" fmla="*/ 2147483647 h 263"/>
                  <a:gd name="T50" fmla="*/ 2147483647 w 394"/>
                  <a:gd name="T51" fmla="*/ 0 h 263"/>
                  <a:gd name="T52" fmla="*/ 2147483647 w 394"/>
                  <a:gd name="T53" fmla="*/ 0 h 263"/>
                  <a:gd name="T54" fmla="*/ 2147483647 w 394"/>
                  <a:gd name="T55" fmla="*/ 2147483647 h 263"/>
                  <a:gd name="T56" fmla="*/ 2147483647 w 394"/>
                  <a:gd name="T57" fmla="*/ 2147483647 h 263"/>
                  <a:gd name="T58" fmla="*/ 2147483647 w 394"/>
                  <a:gd name="T59" fmla="*/ 2147483647 h 263"/>
                  <a:gd name="T60" fmla="*/ 2147483647 w 394"/>
                  <a:gd name="T61" fmla="*/ 2147483647 h 263"/>
                  <a:gd name="T62" fmla="*/ 2147483647 w 394"/>
                  <a:gd name="T63" fmla="*/ 2147483647 h 263"/>
                  <a:gd name="T64" fmla="*/ 2147483647 w 394"/>
                  <a:gd name="T65" fmla="*/ 2147483647 h 263"/>
                  <a:gd name="T66" fmla="*/ 2147483647 w 394"/>
                  <a:gd name="T67" fmla="*/ 2147483647 h 263"/>
                  <a:gd name="T68" fmla="*/ 2147483647 w 394"/>
                  <a:gd name="T69" fmla="*/ 2147483647 h 26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263"/>
                  <a:gd name="T107" fmla="*/ 394 w 394"/>
                  <a:gd name="T108" fmla="*/ 263 h 26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263">
                    <a:moveTo>
                      <a:pt x="394" y="132"/>
                    </a:moveTo>
                    <a:lnTo>
                      <a:pt x="394" y="132"/>
                    </a:lnTo>
                    <a:lnTo>
                      <a:pt x="393" y="145"/>
                    </a:lnTo>
                    <a:lnTo>
                      <a:pt x="390" y="158"/>
                    </a:lnTo>
                    <a:lnTo>
                      <a:pt x="386" y="170"/>
                    </a:lnTo>
                    <a:lnTo>
                      <a:pt x="379" y="182"/>
                    </a:lnTo>
                    <a:lnTo>
                      <a:pt x="371" y="195"/>
                    </a:lnTo>
                    <a:lnTo>
                      <a:pt x="361" y="204"/>
                    </a:lnTo>
                    <a:lnTo>
                      <a:pt x="349" y="215"/>
                    </a:lnTo>
                    <a:lnTo>
                      <a:pt x="337" y="225"/>
                    </a:lnTo>
                    <a:lnTo>
                      <a:pt x="323" y="233"/>
                    </a:lnTo>
                    <a:lnTo>
                      <a:pt x="308" y="240"/>
                    </a:lnTo>
                    <a:lnTo>
                      <a:pt x="291" y="247"/>
                    </a:lnTo>
                    <a:lnTo>
                      <a:pt x="274" y="252"/>
                    </a:lnTo>
                    <a:lnTo>
                      <a:pt x="256" y="256"/>
                    </a:lnTo>
                    <a:lnTo>
                      <a:pt x="237" y="260"/>
                    </a:lnTo>
                    <a:lnTo>
                      <a:pt x="218" y="262"/>
                    </a:lnTo>
                    <a:lnTo>
                      <a:pt x="197" y="263"/>
                    </a:lnTo>
                    <a:lnTo>
                      <a:pt x="177" y="262"/>
                    </a:lnTo>
                    <a:lnTo>
                      <a:pt x="157" y="260"/>
                    </a:lnTo>
                    <a:lnTo>
                      <a:pt x="138" y="256"/>
                    </a:lnTo>
                    <a:lnTo>
                      <a:pt x="120" y="252"/>
                    </a:lnTo>
                    <a:lnTo>
                      <a:pt x="104" y="247"/>
                    </a:lnTo>
                    <a:lnTo>
                      <a:pt x="88" y="240"/>
                    </a:lnTo>
                    <a:lnTo>
                      <a:pt x="72" y="233"/>
                    </a:lnTo>
                    <a:lnTo>
                      <a:pt x="57" y="225"/>
                    </a:lnTo>
                    <a:lnTo>
                      <a:pt x="45" y="215"/>
                    </a:lnTo>
                    <a:lnTo>
                      <a:pt x="34" y="204"/>
                    </a:lnTo>
                    <a:lnTo>
                      <a:pt x="25" y="195"/>
                    </a:lnTo>
                    <a:lnTo>
                      <a:pt x="15" y="182"/>
                    </a:lnTo>
                    <a:lnTo>
                      <a:pt x="9" y="170"/>
                    </a:lnTo>
                    <a:lnTo>
                      <a:pt x="4" y="158"/>
                    </a:lnTo>
                    <a:lnTo>
                      <a:pt x="1" y="145"/>
                    </a:lnTo>
                    <a:lnTo>
                      <a:pt x="0" y="132"/>
                    </a:lnTo>
                    <a:lnTo>
                      <a:pt x="1" y="118"/>
                    </a:lnTo>
                    <a:lnTo>
                      <a:pt x="4" y="104"/>
                    </a:lnTo>
                    <a:lnTo>
                      <a:pt x="9" y="92"/>
                    </a:lnTo>
                    <a:lnTo>
                      <a:pt x="15" y="80"/>
                    </a:lnTo>
                    <a:lnTo>
                      <a:pt x="25" y="69"/>
                    </a:lnTo>
                    <a:lnTo>
                      <a:pt x="34" y="58"/>
                    </a:lnTo>
                    <a:lnTo>
                      <a:pt x="45" y="48"/>
                    </a:lnTo>
                    <a:lnTo>
                      <a:pt x="57" y="38"/>
                    </a:lnTo>
                    <a:lnTo>
                      <a:pt x="72" y="30"/>
                    </a:lnTo>
                    <a:lnTo>
                      <a:pt x="88" y="22"/>
                    </a:lnTo>
                    <a:lnTo>
                      <a:pt x="104" y="15"/>
                    </a:lnTo>
                    <a:lnTo>
                      <a:pt x="120" y="10"/>
                    </a:lnTo>
                    <a:lnTo>
                      <a:pt x="138" y="6"/>
                    </a:lnTo>
                    <a:lnTo>
                      <a:pt x="157" y="3"/>
                    </a:lnTo>
                    <a:lnTo>
                      <a:pt x="177" y="0"/>
                    </a:lnTo>
                    <a:lnTo>
                      <a:pt x="197" y="0"/>
                    </a:lnTo>
                    <a:lnTo>
                      <a:pt x="218" y="0"/>
                    </a:lnTo>
                    <a:lnTo>
                      <a:pt x="237" y="3"/>
                    </a:lnTo>
                    <a:lnTo>
                      <a:pt x="256" y="6"/>
                    </a:lnTo>
                    <a:lnTo>
                      <a:pt x="274" y="10"/>
                    </a:lnTo>
                    <a:lnTo>
                      <a:pt x="291" y="15"/>
                    </a:lnTo>
                    <a:lnTo>
                      <a:pt x="308" y="22"/>
                    </a:lnTo>
                    <a:lnTo>
                      <a:pt x="323" y="30"/>
                    </a:lnTo>
                    <a:lnTo>
                      <a:pt x="337" y="38"/>
                    </a:lnTo>
                    <a:lnTo>
                      <a:pt x="349" y="48"/>
                    </a:lnTo>
                    <a:lnTo>
                      <a:pt x="361" y="58"/>
                    </a:lnTo>
                    <a:lnTo>
                      <a:pt x="371" y="69"/>
                    </a:lnTo>
                    <a:lnTo>
                      <a:pt x="379" y="80"/>
                    </a:lnTo>
                    <a:lnTo>
                      <a:pt x="386" y="92"/>
                    </a:lnTo>
                    <a:lnTo>
                      <a:pt x="390" y="104"/>
                    </a:lnTo>
                    <a:lnTo>
                      <a:pt x="393" y="118"/>
                    </a:lnTo>
                    <a:lnTo>
                      <a:pt x="394" y="132"/>
                    </a:lnTo>
                    <a:close/>
                  </a:path>
                </a:pathLst>
              </a:custGeom>
              <a:solidFill>
                <a:sysClr val="window" lastClr="FFFFFF">
                  <a:lumMod val="75000"/>
                </a:sys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37" name="WordArt 5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60925" y="5278458"/>
                <a:ext cx="503238" cy="2159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60%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grpSp>
            <p:nvGrpSpPr>
              <p:cNvPr id="238" name="Group 503"/>
              <p:cNvGrpSpPr>
                <a:grpSpLocks/>
              </p:cNvGrpSpPr>
              <p:nvPr/>
            </p:nvGrpSpPr>
            <p:grpSpPr bwMode="auto">
              <a:xfrm>
                <a:off x="4643438" y="1535133"/>
                <a:ext cx="936625" cy="4319587"/>
                <a:chOff x="3606" y="845"/>
                <a:chExt cx="590" cy="2721"/>
              </a:xfrm>
            </p:grpSpPr>
            <p:sp>
              <p:nvSpPr>
                <p:cNvPr id="239" name="Freeform 504"/>
                <p:cNvSpPr>
                  <a:spLocks/>
                </p:cNvSpPr>
                <p:nvPr/>
              </p:nvSpPr>
              <p:spPr bwMode="auto">
                <a:xfrm>
                  <a:off x="3606" y="845"/>
                  <a:ext cx="590" cy="2721"/>
                </a:xfrm>
                <a:custGeom>
                  <a:avLst/>
                  <a:gdLst/>
                  <a:ahLst/>
                  <a:cxnLst>
                    <a:cxn ang="0">
                      <a:pos x="526" y="263"/>
                    </a:cxn>
                    <a:cxn ang="0">
                      <a:pos x="526" y="263"/>
                    </a:cxn>
                    <a:cxn ang="0">
                      <a:pos x="524" y="236"/>
                    </a:cxn>
                    <a:cxn ang="0">
                      <a:pos x="513" y="185"/>
                    </a:cxn>
                    <a:cxn ang="0">
                      <a:pos x="494" y="137"/>
                    </a:cxn>
                    <a:cxn ang="0">
                      <a:pos x="465" y="96"/>
                    </a:cxn>
                    <a:cxn ang="0">
                      <a:pos x="430" y="60"/>
                    </a:cxn>
                    <a:cxn ang="0">
                      <a:pos x="387" y="31"/>
                    </a:cxn>
                    <a:cxn ang="0">
                      <a:pos x="341" y="11"/>
                    </a:cxn>
                    <a:cxn ang="0">
                      <a:pos x="290" y="1"/>
                    </a:cxn>
                    <a:cxn ang="0">
                      <a:pos x="263" y="0"/>
                    </a:cxn>
                    <a:cxn ang="0">
                      <a:pos x="209" y="5"/>
                    </a:cxn>
                    <a:cxn ang="0">
                      <a:pos x="160" y="21"/>
                    </a:cxn>
                    <a:cxn ang="0">
                      <a:pos x="116" y="44"/>
                    </a:cxn>
                    <a:cxn ang="0">
                      <a:pos x="77" y="77"/>
                    </a:cxn>
                    <a:cxn ang="0">
                      <a:pos x="45" y="115"/>
                    </a:cxn>
                    <a:cxn ang="0">
                      <a:pos x="21" y="160"/>
                    </a:cxn>
                    <a:cxn ang="0">
                      <a:pos x="5" y="209"/>
                    </a:cxn>
                    <a:cxn ang="0">
                      <a:pos x="0" y="263"/>
                    </a:cxn>
                    <a:cxn ang="0">
                      <a:pos x="0" y="263"/>
                    </a:cxn>
                    <a:cxn ang="0">
                      <a:pos x="0" y="2366"/>
                    </a:cxn>
                    <a:cxn ang="0">
                      <a:pos x="5" y="2420"/>
                    </a:cxn>
                    <a:cxn ang="0">
                      <a:pos x="21" y="2469"/>
                    </a:cxn>
                    <a:cxn ang="0">
                      <a:pos x="45" y="2513"/>
                    </a:cxn>
                    <a:cxn ang="0">
                      <a:pos x="77" y="2552"/>
                    </a:cxn>
                    <a:cxn ang="0">
                      <a:pos x="116" y="2584"/>
                    </a:cxn>
                    <a:cxn ang="0">
                      <a:pos x="160" y="2608"/>
                    </a:cxn>
                    <a:cxn ang="0">
                      <a:pos x="209" y="2624"/>
                    </a:cxn>
                    <a:cxn ang="0">
                      <a:pos x="263" y="2629"/>
                    </a:cxn>
                    <a:cxn ang="0">
                      <a:pos x="290" y="2628"/>
                    </a:cxn>
                    <a:cxn ang="0">
                      <a:pos x="341" y="2617"/>
                    </a:cxn>
                    <a:cxn ang="0">
                      <a:pos x="387" y="2598"/>
                    </a:cxn>
                    <a:cxn ang="0">
                      <a:pos x="430" y="2569"/>
                    </a:cxn>
                    <a:cxn ang="0">
                      <a:pos x="465" y="2533"/>
                    </a:cxn>
                    <a:cxn ang="0">
                      <a:pos x="494" y="2491"/>
                    </a:cxn>
                    <a:cxn ang="0">
                      <a:pos x="513" y="2444"/>
                    </a:cxn>
                    <a:cxn ang="0">
                      <a:pos x="524" y="2393"/>
                    </a:cxn>
                    <a:cxn ang="0">
                      <a:pos x="526" y="2366"/>
                    </a:cxn>
                  </a:cxnLst>
                  <a:rect l="0" t="0" r="r" b="b"/>
                  <a:pathLst>
                    <a:path w="526" h="2629">
                      <a:moveTo>
                        <a:pt x="526" y="2366"/>
                      </a:move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4" y="236"/>
                      </a:lnTo>
                      <a:lnTo>
                        <a:pt x="520" y="209"/>
                      </a:lnTo>
                      <a:lnTo>
                        <a:pt x="513" y="185"/>
                      </a:lnTo>
                      <a:lnTo>
                        <a:pt x="505" y="160"/>
                      </a:lnTo>
                      <a:lnTo>
                        <a:pt x="494" y="137"/>
                      </a:lnTo>
                      <a:lnTo>
                        <a:pt x="480" y="115"/>
                      </a:lnTo>
                      <a:lnTo>
                        <a:pt x="465" y="96"/>
                      </a:lnTo>
                      <a:lnTo>
                        <a:pt x="449" y="77"/>
                      </a:lnTo>
                      <a:lnTo>
                        <a:pt x="430" y="60"/>
                      </a:lnTo>
                      <a:lnTo>
                        <a:pt x="409" y="44"/>
                      </a:lnTo>
                      <a:lnTo>
                        <a:pt x="387" y="31"/>
                      </a:lnTo>
                      <a:lnTo>
                        <a:pt x="365" y="21"/>
                      </a:lnTo>
                      <a:lnTo>
                        <a:pt x="341" y="11"/>
                      </a:lnTo>
                      <a:lnTo>
                        <a:pt x="316" y="5"/>
                      </a:lnTo>
                      <a:lnTo>
                        <a:pt x="290" y="1"/>
                      </a:lnTo>
                      <a:lnTo>
                        <a:pt x="263" y="0"/>
                      </a:lnTo>
                      <a:lnTo>
                        <a:pt x="263" y="0"/>
                      </a:lnTo>
                      <a:lnTo>
                        <a:pt x="235" y="1"/>
                      </a:lnTo>
                      <a:lnTo>
                        <a:pt x="209" y="5"/>
                      </a:lnTo>
                      <a:lnTo>
                        <a:pt x="185" y="11"/>
                      </a:lnTo>
                      <a:lnTo>
                        <a:pt x="160" y="21"/>
                      </a:lnTo>
                      <a:lnTo>
                        <a:pt x="137" y="31"/>
                      </a:lnTo>
                      <a:lnTo>
                        <a:pt x="116" y="44"/>
                      </a:lnTo>
                      <a:lnTo>
                        <a:pt x="96" y="60"/>
                      </a:lnTo>
                      <a:lnTo>
                        <a:pt x="77" y="77"/>
                      </a:lnTo>
                      <a:lnTo>
                        <a:pt x="60" y="96"/>
                      </a:lnTo>
                      <a:lnTo>
                        <a:pt x="45" y="115"/>
                      </a:lnTo>
                      <a:lnTo>
                        <a:pt x="31" y="137"/>
                      </a:lnTo>
                      <a:lnTo>
                        <a:pt x="21" y="160"/>
                      </a:lnTo>
                      <a:lnTo>
                        <a:pt x="12" y="185"/>
                      </a:lnTo>
                      <a:lnTo>
                        <a:pt x="5" y="209"/>
                      </a:lnTo>
                      <a:lnTo>
                        <a:pt x="1" y="236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366"/>
                      </a:lnTo>
                      <a:lnTo>
                        <a:pt x="0" y="2366"/>
                      </a:lnTo>
                      <a:lnTo>
                        <a:pt x="1" y="2393"/>
                      </a:lnTo>
                      <a:lnTo>
                        <a:pt x="5" y="2420"/>
                      </a:lnTo>
                      <a:lnTo>
                        <a:pt x="12" y="2444"/>
                      </a:lnTo>
                      <a:lnTo>
                        <a:pt x="21" y="2469"/>
                      </a:lnTo>
                      <a:lnTo>
                        <a:pt x="31" y="2491"/>
                      </a:lnTo>
                      <a:lnTo>
                        <a:pt x="45" y="2513"/>
                      </a:lnTo>
                      <a:lnTo>
                        <a:pt x="60" y="2533"/>
                      </a:lnTo>
                      <a:lnTo>
                        <a:pt x="77" y="2552"/>
                      </a:lnTo>
                      <a:lnTo>
                        <a:pt x="96" y="2569"/>
                      </a:lnTo>
                      <a:lnTo>
                        <a:pt x="116" y="2584"/>
                      </a:lnTo>
                      <a:lnTo>
                        <a:pt x="137" y="2598"/>
                      </a:lnTo>
                      <a:lnTo>
                        <a:pt x="160" y="2608"/>
                      </a:lnTo>
                      <a:lnTo>
                        <a:pt x="185" y="2617"/>
                      </a:lnTo>
                      <a:lnTo>
                        <a:pt x="209" y="2624"/>
                      </a:lnTo>
                      <a:lnTo>
                        <a:pt x="235" y="2628"/>
                      </a:lnTo>
                      <a:lnTo>
                        <a:pt x="263" y="2629"/>
                      </a:lnTo>
                      <a:lnTo>
                        <a:pt x="263" y="2629"/>
                      </a:lnTo>
                      <a:lnTo>
                        <a:pt x="290" y="2628"/>
                      </a:lnTo>
                      <a:lnTo>
                        <a:pt x="316" y="2624"/>
                      </a:lnTo>
                      <a:lnTo>
                        <a:pt x="341" y="2617"/>
                      </a:lnTo>
                      <a:lnTo>
                        <a:pt x="365" y="2608"/>
                      </a:lnTo>
                      <a:lnTo>
                        <a:pt x="387" y="2598"/>
                      </a:lnTo>
                      <a:lnTo>
                        <a:pt x="409" y="2584"/>
                      </a:lnTo>
                      <a:lnTo>
                        <a:pt x="430" y="2569"/>
                      </a:lnTo>
                      <a:lnTo>
                        <a:pt x="449" y="2552"/>
                      </a:lnTo>
                      <a:lnTo>
                        <a:pt x="465" y="2533"/>
                      </a:lnTo>
                      <a:lnTo>
                        <a:pt x="480" y="2513"/>
                      </a:lnTo>
                      <a:lnTo>
                        <a:pt x="494" y="2491"/>
                      </a:lnTo>
                      <a:lnTo>
                        <a:pt x="505" y="2469"/>
                      </a:lnTo>
                      <a:lnTo>
                        <a:pt x="513" y="2444"/>
                      </a:lnTo>
                      <a:lnTo>
                        <a:pt x="520" y="2420"/>
                      </a:lnTo>
                      <a:lnTo>
                        <a:pt x="524" y="2393"/>
                      </a:lnTo>
                      <a:lnTo>
                        <a:pt x="526" y="2366"/>
                      </a:lnTo>
                      <a:lnTo>
                        <a:pt x="526" y="236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  <a:gs pos="50000">
                      <a:srgbClr val="00CCFF">
                        <a:alpha val="0"/>
                      </a:srgbClr>
                    </a:gs>
                    <a:gs pos="10000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240" name="Oval 505"/>
                <p:cNvSpPr>
                  <a:spLocks noChangeArrowheads="1"/>
                </p:cNvSpPr>
                <p:nvPr/>
              </p:nvSpPr>
              <p:spPr bwMode="auto">
                <a:xfrm>
                  <a:off x="3697" y="1071"/>
                  <a:ext cx="90" cy="226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64998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41" name="Oval 506"/>
                <p:cNvSpPr>
                  <a:spLocks noChangeArrowheads="1"/>
                </p:cNvSpPr>
                <p:nvPr/>
              </p:nvSpPr>
              <p:spPr bwMode="auto">
                <a:xfrm>
                  <a:off x="3698" y="935"/>
                  <a:ext cx="135" cy="13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216" name="그룹 53"/>
            <p:cNvGrpSpPr>
              <a:grpSpLocks/>
            </p:cNvGrpSpPr>
            <p:nvPr/>
          </p:nvGrpSpPr>
          <p:grpSpPr bwMode="auto">
            <a:xfrm>
              <a:off x="3492500" y="1196975"/>
              <a:ext cx="1079500" cy="4751387"/>
              <a:chOff x="3492500" y="1535133"/>
              <a:chExt cx="1079500" cy="4751387"/>
            </a:xfrm>
          </p:grpSpPr>
          <p:sp>
            <p:nvSpPr>
              <p:cNvPr id="226" name="Oval 476"/>
              <p:cNvSpPr>
                <a:spLocks noChangeArrowheads="1"/>
              </p:cNvSpPr>
              <p:nvPr/>
            </p:nvSpPr>
            <p:spPr bwMode="auto">
              <a:xfrm>
                <a:off x="3492500" y="5854720"/>
                <a:ext cx="1079500" cy="431800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alpha val="64998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7" name="Freeform 461"/>
              <p:cNvSpPr>
                <a:spLocks/>
              </p:cNvSpPr>
              <p:nvPr/>
            </p:nvSpPr>
            <p:spPr bwMode="auto">
              <a:xfrm>
                <a:off x="3681413" y="4125933"/>
                <a:ext cx="701675" cy="1620837"/>
              </a:xfrm>
              <a:custGeom>
                <a:avLst/>
                <a:gdLst>
                  <a:gd name="T0" fmla="*/ 0 w 394"/>
                  <a:gd name="T1" fmla="*/ 0 h 986"/>
                  <a:gd name="T2" fmla="*/ 0 w 394"/>
                  <a:gd name="T3" fmla="*/ 2147483647 h 986"/>
                  <a:gd name="T4" fmla="*/ 0 w 394"/>
                  <a:gd name="T5" fmla="*/ 2147483647 h 986"/>
                  <a:gd name="T6" fmla="*/ 2147483647 w 394"/>
                  <a:gd name="T7" fmla="*/ 2147483647 h 986"/>
                  <a:gd name="T8" fmla="*/ 2147483647 w 394"/>
                  <a:gd name="T9" fmla="*/ 2147483647 h 986"/>
                  <a:gd name="T10" fmla="*/ 2147483647 w 394"/>
                  <a:gd name="T11" fmla="*/ 2147483647 h 986"/>
                  <a:gd name="T12" fmla="*/ 2147483647 w 394"/>
                  <a:gd name="T13" fmla="*/ 2147483647 h 986"/>
                  <a:gd name="T14" fmla="*/ 2147483647 w 394"/>
                  <a:gd name="T15" fmla="*/ 2147483647 h 986"/>
                  <a:gd name="T16" fmla="*/ 2147483647 w 394"/>
                  <a:gd name="T17" fmla="*/ 2147483647 h 986"/>
                  <a:gd name="T18" fmla="*/ 2147483647 w 394"/>
                  <a:gd name="T19" fmla="*/ 2147483647 h 986"/>
                  <a:gd name="T20" fmla="*/ 2147483647 w 394"/>
                  <a:gd name="T21" fmla="*/ 2147483647 h 986"/>
                  <a:gd name="T22" fmla="*/ 2147483647 w 394"/>
                  <a:gd name="T23" fmla="*/ 2147483647 h 986"/>
                  <a:gd name="T24" fmla="*/ 2147483647 w 394"/>
                  <a:gd name="T25" fmla="*/ 2147483647 h 986"/>
                  <a:gd name="T26" fmla="*/ 2147483647 w 394"/>
                  <a:gd name="T27" fmla="*/ 2147483647 h 986"/>
                  <a:gd name="T28" fmla="*/ 2147483647 w 394"/>
                  <a:gd name="T29" fmla="*/ 2147483647 h 986"/>
                  <a:gd name="T30" fmla="*/ 2147483647 w 394"/>
                  <a:gd name="T31" fmla="*/ 2147483647 h 986"/>
                  <a:gd name="T32" fmla="*/ 2147483647 w 394"/>
                  <a:gd name="T33" fmla="*/ 2147483647 h 986"/>
                  <a:gd name="T34" fmla="*/ 2147483647 w 394"/>
                  <a:gd name="T35" fmla="*/ 2147483647 h 986"/>
                  <a:gd name="T36" fmla="*/ 2147483647 w 394"/>
                  <a:gd name="T37" fmla="*/ 2147483647 h 986"/>
                  <a:gd name="T38" fmla="*/ 2147483647 w 394"/>
                  <a:gd name="T39" fmla="*/ 2147483647 h 986"/>
                  <a:gd name="T40" fmla="*/ 2147483647 w 394"/>
                  <a:gd name="T41" fmla="*/ 2147483647 h 986"/>
                  <a:gd name="T42" fmla="*/ 2147483647 w 394"/>
                  <a:gd name="T43" fmla="*/ 2147483647 h 986"/>
                  <a:gd name="T44" fmla="*/ 2147483647 w 394"/>
                  <a:gd name="T45" fmla="*/ 2147483647 h 986"/>
                  <a:gd name="T46" fmla="*/ 2147483647 w 394"/>
                  <a:gd name="T47" fmla="*/ 2147483647 h 986"/>
                  <a:gd name="T48" fmla="*/ 2147483647 w 394"/>
                  <a:gd name="T49" fmla="*/ 2147483647 h 986"/>
                  <a:gd name="T50" fmla="*/ 2147483647 w 394"/>
                  <a:gd name="T51" fmla="*/ 2147483647 h 986"/>
                  <a:gd name="T52" fmla="*/ 2147483647 w 394"/>
                  <a:gd name="T53" fmla="*/ 2147483647 h 986"/>
                  <a:gd name="T54" fmla="*/ 2147483647 w 394"/>
                  <a:gd name="T55" fmla="*/ 2147483647 h 986"/>
                  <a:gd name="T56" fmla="*/ 2147483647 w 394"/>
                  <a:gd name="T57" fmla="*/ 2147483647 h 986"/>
                  <a:gd name="T58" fmla="*/ 2147483647 w 394"/>
                  <a:gd name="T59" fmla="*/ 2147483647 h 986"/>
                  <a:gd name="T60" fmla="*/ 2147483647 w 394"/>
                  <a:gd name="T61" fmla="*/ 2147483647 h 986"/>
                  <a:gd name="T62" fmla="*/ 2147483647 w 394"/>
                  <a:gd name="T63" fmla="*/ 2147483647 h 986"/>
                  <a:gd name="T64" fmla="*/ 2147483647 w 394"/>
                  <a:gd name="T65" fmla="*/ 2147483647 h 986"/>
                  <a:gd name="T66" fmla="*/ 2147483647 w 394"/>
                  <a:gd name="T67" fmla="*/ 2147483647 h 986"/>
                  <a:gd name="T68" fmla="*/ 2147483647 w 394"/>
                  <a:gd name="T69" fmla="*/ 2147483647 h 986"/>
                  <a:gd name="T70" fmla="*/ 2147483647 w 394"/>
                  <a:gd name="T71" fmla="*/ 2147483647 h 986"/>
                  <a:gd name="T72" fmla="*/ 2147483647 w 394"/>
                  <a:gd name="T73" fmla="*/ 0 h 986"/>
                  <a:gd name="T74" fmla="*/ 0 w 394"/>
                  <a:gd name="T75" fmla="*/ 0 h 98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94"/>
                  <a:gd name="T115" fmla="*/ 0 h 986"/>
                  <a:gd name="T116" fmla="*/ 394 w 394"/>
                  <a:gd name="T117" fmla="*/ 986 h 98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94" h="986">
                    <a:moveTo>
                      <a:pt x="0" y="0"/>
                    </a:moveTo>
                    <a:lnTo>
                      <a:pt x="0" y="789"/>
                    </a:lnTo>
                    <a:lnTo>
                      <a:pt x="1" y="810"/>
                    </a:lnTo>
                    <a:lnTo>
                      <a:pt x="4" y="829"/>
                    </a:lnTo>
                    <a:lnTo>
                      <a:pt x="9" y="848"/>
                    </a:lnTo>
                    <a:lnTo>
                      <a:pt x="15" y="866"/>
                    </a:lnTo>
                    <a:lnTo>
                      <a:pt x="23" y="884"/>
                    </a:lnTo>
                    <a:lnTo>
                      <a:pt x="34" y="899"/>
                    </a:lnTo>
                    <a:lnTo>
                      <a:pt x="45" y="915"/>
                    </a:lnTo>
                    <a:lnTo>
                      <a:pt x="57" y="929"/>
                    </a:lnTo>
                    <a:lnTo>
                      <a:pt x="71" y="941"/>
                    </a:lnTo>
                    <a:lnTo>
                      <a:pt x="87" y="952"/>
                    </a:lnTo>
                    <a:lnTo>
                      <a:pt x="103" y="963"/>
                    </a:lnTo>
                    <a:lnTo>
                      <a:pt x="120" y="971"/>
                    </a:lnTo>
                    <a:lnTo>
                      <a:pt x="138" y="977"/>
                    </a:lnTo>
                    <a:lnTo>
                      <a:pt x="157" y="982"/>
                    </a:lnTo>
                    <a:lnTo>
                      <a:pt x="176" y="985"/>
                    </a:lnTo>
                    <a:lnTo>
                      <a:pt x="197" y="986"/>
                    </a:lnTo>
                    <a:lnTo>
                      <a:pt x="217" y="985"/>
                    </a:lnTo>
                    <a:lnTo>
                      <a:pt x="237" y="982"/>
                    </a:lnTo>
                    <a:lnTo>
                      <a:pt x="256" y="977"/>
                    </a:lnTo>
                    <a:lnTo>
                      <a:pt x="274" y="971"/>
                    </a:lnTo>
                    <a:lnTo>
                      <a:pt x="291" y="963"/>
                    </a:lnTo>
                    <a:lnTo>
                      <a:pt x="308" y="952"/>
                    </a:lnTo>
                    <a:lnTo>
                      <a:pt x="323" y="941"/>
                    </a:lnTo>
                    <a:lnTo>
                      <a:pt x="337" y="929"/>
                    </a:lnTo>
                    <a:lnTo>
                      <a:pt x="349" y="915"/>
                    </a:lnTo>
                    <a:lnTo>
                      <a:pt x="361" y="899"/>
                    </a:lnTo>
                    <a:lnTo>
                      <a:pt x="371" y="884"/>
                    </a:lnTo>
                    <a:lnTo>
                      <a:pt x="379" y="866"/>
                    </a:lnTo>
                    <a:lnTo>
                      <a:pt x="386" y="848"/>
                    </a:lnTo>
                    <a:lnTo>
                      <a:pt x="390" y="829"/>
                    </a:lnTo>
                    <a:lnTo>
                      <a:pt x="393" y="810"/>
                    </a:lnTo>
                    <a:lnTo>
                      <a:pt x="394" y="789"/>
                    </a:lnTo>
                    <a:lnTo>
                      <a:pt x="39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8" name="Freeform 462"/>
              <p:cNvSpPr>
                <a:spLocks/>
              </p:cNvSpPr>
              <p:nvPr/>
            </p:nvSpPr>
            <p:spPr bwMode="auto">
              <a:xfrm>
                <a:off x="3681413" y="3911621"/>
                <a:ext cx="701675" cy="431800"/>
              </a:xfrm>
              <a:custGeom>
                <a:avLst/>
                <a:gdLst>
                  <a:gd name="T0" fmla="*/ 2147483647 w 394"/>
                  <a:gd name="T1" fmla="*/ 2147483647 h 263"/>
                  <a:gd name="T2" fmla="*/ 2147483647 w 394"/>
                  <a:gd name="T3" fmla="*/ 2147483647 h 263"/>
                  <a:gd name="T4" fmla="*/ 2147483647 w 394"/>
                  <a:gd name="T5" fmla="*/ 2147483647 h 263"/>
                  <a:gd name="T6" fmla="*/ 2147483647 w 394"/>
                  <a:gd name="T7" fmla="*/ 2147483647 h 263"/>
                  <a:gd name="T8" fmla="*/ 2147483647 w 394"/>
                  <a:gd name="T9" fmla="*/ 2147483647 h 263"/>
                  <a:gd name="T10" fmla="*/ 2147483647 w 394"/>
                  <a:gd name="T11" fmla="*/ 2147483647 h 263"/>
                  <a:gd name="T12" fmla="*/ 2147483647 w 394"/>
                  <a:gd name="T13" fmla="*/ 2147483647 h 263"/>
                  <a:gd name="T14" fmla="*/ 2147483647 w 394"/>
                  <a:gd name="T15" fmla="*/ 2147483647 h 263"/>
                  <a:gd name="T16" fmla="*/ 2147483647 w 394"/>
                  <a:gd name="T17" fmla="*/ 2147483647 h 263"/>
                  <a:gd name="T18" fmla="*/ 2147483647 w 394"/>
                  <a:gd name="T19" fmla="*/ 2147483647 h 263"/>
                  <a:gd name="T20" fmla="*/ 2147483647 w 394"/>
                  <a:gd name="T21" fmla="*/ 2147483647 h 263"/>
                  <a:gd name="T22" fmla="*/ 2147483647 w 394"/>
                  <a:gd name="T23" fmla="*/ 2147483647 h 263"/>
                  <a:gd name="T24" fmla="*/ 2147483647 w 394"/>
                  <a:gd name="T25" fmla="*/ 2147483647 h 263"/>
                  <a:gd name="T26" fmla="*/ 2147483647 w 394"/>
                  <a:gd name="T27" fmla="*/ 2147483647 h 263"/>
                  <a:gd name="T28" fmla="*/ 2147483647 w 394"/>
                  <a:gd name="T29" fmla="*/ 2147483647 h 263"/>
                  <a:gd name="T30" fmla="*/ 2147483647 w 394"/>
                  <a:gd name="T31" fmla="*/ 2147483647 h 263"/>
                  <a:gd name="T32" fmla="*/ 2147483647 w 394"/>
                  <a:gd name="T33" fmla="*/ 2147483647 h 263"/>
                  <a:gd name="T34" fmla="*/ 0 w 394"/>
                  <a:gd name="T35" fmla="*/ 2147483647 h 263"/>
                  <a:gd name="T36" fmla="*/ 2147483647 w 394"/>
                  <a:gd name="T37" fmla="*/ 2147483647 h 263"/>
                  <a:gd name="T38" fmla="*/ 2147483647 w 394"/>
                  <a:gd name="T39" fmla="*/ 2147483647 h 263"/>
                  <a:gd name="T40" fmla="*/ 2147483647 w 394"/>
                  <a:gd name="T41" fmla="*/ 2147483647 h 263"/>
                  <a:gd name="T42" fmla="*/ 2147483647 w 394"/>
                  <a:gd name="T43" fmla="*/ 2147483647 h 263"/>
                  <a:gd name="T44" fmla="*/ 2147483647 w 394"/>
                  <a:gd name="T45" fmla="*/ 2147483647 h 263"/>
                  <a:gd name="T46" fmla="*/ 2147483647 w 394"/>
                  <a:gd name="T47" fmla="*/ 2147483647 h 263"/>
                  <a:gd name="T48" fmla="*/ 2147483647 w 394"/>
                  <a:gd name="T49" fmla="*/ 2147483647 h 263"/>
                  <a:gd name="T50" fmla="*/ 2147483647 w 394"/>
                  <a:gd name="T51" fmla="*/ 0 h 263"/>
                  <a:gd name="T52" fmla="*/ 2147483647 w 394"/>
                  <a:gd name="T53" fmla="*/ 0 h 263"/>
                  <a:gd name="T54" fmla="*/ 2147483647 w 394"/>
                  <a:gd name="T55" fmla="*/ 2147483647 h 263"/>
                  <a:gd name="T56" fmla="*/ 2147483647 w 394"/>
                  <a:gd name="T57" fmla="*/ 2147483647 h 263"/>
                  <a:gd name="T58" fmla="*/ 2147483647 w 394"/>
                  <a:gd name="T59" fmla="*/ 2147483647 h 263"/>
                  <a:gd name="T60" fmla="*/ 2147483647 w 394"/>
                  <a:gd name="T61" fmla="*/ 2147483647 h 263"/>
                  <a:gd name="T62" fmla="*/ 2147483647 w 394"/>
                  <a:gd name="T63" fmla="*/ 2147483647 h 263"/>
                  <a:gd name="T64" fmla="*/ 2147483647 w 394"/>
                  <a:gd name="T65" fmla="*/ 2147483647 h 263"/>
                  <a:gd name="T66" fmla="*/ 2147483647 w 394"/>
                  <a:gd name="T67" fmla="*/ 2147483647 h 263"/>
                  <a:gd name="T68" fmla="*/ 2147483647 w 394"/>
                  <a:gd name="T69" fmla="*/ 2147483647 h 26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263"/>
                  <a:gd name="T107" fmla="*/ 394 w 394"/>
                  <a:gd name="T108" fmla="*/ 263 h 26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263">
                    <a:moveTo>
                      <a:pt x="394" y="131"/>
                    </a:moveTo>
                    <a:lnTo>
                      <a:pt x="394" y="131"/>
                    </a:lnTo>
                    <a:lnTo>
                      <a:pt x="393" y="145"/>
                    </a:lnTo>
                    <a:lnTo>
                      <a:pt x="390" y="157"/>
                    </a:lnTo>
                    <a:lnTo>
                      <a:pt x="386" y="170"/>
                    </a:lnTo>
                    <a:lnTo>
                      <a:pt x="379" y="182"/>
                    </a:lnTo>
                    <a:lnTo>
                      <a:pt x="371" y="194"/>
                    </a:lnTo>
                    <a:lnTo>
                      <a:pt x="361" y="205"/>
                    </a:lnTo>
                    <a:lnTo>
                      <a:pt x="349" y="215"/>
                    </a:lnTo>
                    <a:lnTo>
                      <a:pt x="337" y="225"/>
                    </a:lnTo>
                    <a:lnTo>
                      <a:pt x="323" y="233"/>
                    </a:lnTo>
                    <a:lnTo>
                      <a:pt x="308" y="240"/>
                    </a:lnTo>
                    <a:lnTo>
                      <a:pt x="291" y="246"/>
                    </a:lnTo>
                    <a:lnTo>
                      <a:pt x="274" y="252"/>
                    </a:lnTo>
                    <a:lnTo>
                      <a:pt x="256" y="257"/>
                    </a:lnTo>
                    <a:lnTo>
                      <a:pt x="237" y="260"/>
                    </a:lnTo>
                    <a:lnTo>
                      <a:pt x="217" y="261"/>
                    </a:lnTo>
                    <a:lnTo>
                      <a:pt x="197" y="263"/>
                    </a:lnTo>
                    <a:lnTo>
                      <a:pt x="176" y="261"/>
                    </a:lnTo>
                    <a:lnTo>
                      <a:pt x="157" y="260"/>
                    </a:lnTo>
                    <a:lnTo>
                      <a:pt x="138" y="257"/>
                    </a:lnTo>
                    <a:lnTo>
                      <a:pt x="120" y="252"/>
                    </a:lnTo>
                    <a:lnTo>
                      <a:pt x="103" y="246"/>
                    </a:lnTo>
                    <a:lnTo>
                      <a:pt x="87" y="240"/>
                    </a:lnTo>
                    <a:lnTo>
                      <a:pt x="71" y="233"/>
                    </a:lnTo>
                    <a:lnTo>
                      <a:pt x="57" y="225"/>
                    </a:lnTo>
                    <a:lnTo>
                      <a:pt x="45" y="215"/>
                    </a:lnTo>
                    <a:lnTo>
                      <a:pt x="34" y="205"/>
                    </a:lnTo>
                    <a:lnTo>
                      <a:pt x="23" y="194"/>
                    </a:lnTo>
                    <a:lnTo>
                      <a:pt x="15" y="182"/>
                    </a:lnTo>
                    <a:lnTo>
                      <a:pt x="9" y="170"/>
                    </a:lnTo>
                    <a:lnTo>
                      <a:pt x="4" y="157"/>
                    </a:lnTo>
                    <a:lnTo>
                      <a:pt x="1" y="145"/>
                    </a:lnTo>
                    <a:lnTo>
                      <a:pt x="0" y="131"/>
                    </a:lnTo>
                    <a:lnTo>
                      <a:pt x="1" y="118"/>
                    </a:lnTo>
                    <a:lnTo>
                      <a:pt x="4" y="105"/>
                    </a:lnTo>
                    <a:lnTo>
                      <a:pt x="9" y="92"/>
                    </a:lnTo>
                    <a:lnTo>
                      <a:pt x="15" y="79"/>
                    </a:lnTo>
                    <a:lnTo>
                      <a:pt x="23" y="68"/>
                    </a:lnTo>
                    <a:lnTo>
                      <a:pt x="34" y="57"/>
                    </a:lnTo>
                    <a:lnTo>
                      <a:pt x="45" y="48"/>
                    </a:lnTo>
                    <a:lnTo>
                      <a:pt x="57" y="38"/>
                    </a:lnTo>
                    <a:lnTo>
                      <a:pt x="71" y="30"/>
                    </a:lnTo>
                    <a:lnTo>
                      <a:pt x="87" y="22"/>
                    </a:lnTo>
                    <a:lnTo>
                      <a:pt x="103" y="15"/>
                    </a:lnTo>
                    <a:lnTo>
                      <a:pt x="120" y="10"/>
                    </a:lnTo>
                    <a:lnTo>
                      <a:pt x="138" y="5"/>
                    </a:lnTo>
                    <a:lnTo>
                      <a:pt x="157" y="3"/>
                    </a:lnTo>
                    <a:lnTo>
                      <a:pt x="176" y="0"/>
                    </a:lnTo>
                    <a:lnTo>
                      <a:pt x="197" y="0"/>
                    </a:lnTo>
                    <a:lnTo>
                      <a:pt x="217" y="0"/>
                    </a:lnTo>
                    <a:lnTo>
                      <a:pt x="237" y="3"/>
                    </a:lnTo>
                    <a:lnTo>
                      <a:pt x="256" y="5"/>
                    </a:lnTo>
                    <a:lnTo>
                      <a:pt x="274" y="10"/>
                    </a:lnTo>
                    <a:lnTo>
                      <a:pt x="291" y="15"/>
                    </a:lnTo>
                    <a:lnTo>
                      <a:pt x="308" y="22"/>
                    </a:lnTo>
                    <a:lnTo>
                      <a:pt x="323" y="30"/>
                    </a:lnTo>
                    <a:lnTo>
                      <a:pt x="337" y="38"/>
                    </a:lnTo>
                    <a:lnTo>
                      <a:pt x="349" y="48"/>
                    </a:lnTo>
                    <a:lnTo>
                      <a:pt x="361" y="57"/>
                    </a:lnTo>
                    <a:lnTo>
                      <a:pt x="371" y="68"/>
                    </a:lnTo>
                    <a:lnTo>
                      <a:pt x="379" y="79"/>
                    </a:lnTo>
                    <a:lnTo>
                      <a:pt x="386" y="92"/>
                    </a:lnTo>
                    <a:lnTo>
                      <a:pt x="390" y="105"/>
                    </a:lnTo>
                    <a:lnTo>
                      <a:pt x="393" y="118"/>
                    </a:lnTo>
                    <a:lnTo>
                      <a:pt x="394" y="131"/>
                    </a:lnTo>
                    <a:close/>
                  </a:path>
                </a:pathLst>
              </a:custGeom>
              <a:solidFill>
                <a:sysClr val="window" lastClr="FFFFFF">
                  <a:lumMod val="75000"/>
                </a:sys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9" name="WordArt 5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781425" y="5278458"/>
                <a:ext cx="503238" cy="2159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40%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grpSp>
            <p:nvGrpSpPr>
              <p:cNvPr id="230" name="Group 507"/>
              <p:cNvGrpSpPr>
                <a:grpSpLocks/>
              </p:cNvGrpSpPr>
              <p:nvPr/>
            </p:nvGrpSpPr>
            <p:grpSpPr bwMode="auto">
              <a:xfrm>
                <a:off x="3563938" y="1535133"/>
                <a:ext cx="936625" cy="4319587"/>
                <a:chOff x="3606" y="845"/>
                <a:chExt cx="590" cy="2721"/>
              </a:xfrm>
            </p:grpSpPr>
            <p:sp>
              <p:nvSpPr>
                <p:cNvPr id="231" name="Freeform 508"/>
                <p:cNvSpPr>
                  <a:spLocks/>
                </p:cNvSpPr>
                <p:nvPr/>
              </p:nvSpPr>
              <p:spPr bwMode="auto">
                <a:xfrm>
                  <a:off x="3606" y="845"/>
                  <a:ext cx="590" cy="2721"/>
                </a:xfrm>
                <a:custGeom>
                  <a:avLst/>
                  <a:gdLst/>
                  <a:ahLst/>
                  <a:cxnLst>
                    <a:cxn ang="0">
                      <a:pos x="526" y="263"/>
                    </a:cxn>
                    <a:cxn ang="0">
                      <a:pos x="526" y="263"/>
                    </a:cxn>
                    <a:cxn ang="0">
                      <a:pos x="524" y="236"/>
                    </a:cxn>
                    <a:cxn ang="0">
                      <a:pos x="513" y="185"/>
                    </a:cxn>
                    <a:cxn ang="0">
                      <a:pos x="494" y="137"/>
                    </a:cxn>
                    <a:cxn ang="0">
                      <a:pos x="465" y="96"/>
                    </a:cxn>
                    <a:cxn ang="0">
                      <a:pos x="430" y="60"/>
                    </a:cxn>
                    <a:cxn ang="0">
                      <a:pos x="387" y="31"/>
                    </a:cxn>
                    <a:cxn ang="0">
                      <a:pos x="341" y="11"/>
                    </a:cxn>
                    <a:cxn ang="0">
                      <a:pos x="290" y="1"/>
                    </a:cxn>
                    <a:cxn ang="0">
                      <a:pos x="263" y="0"/>
                    </a:cxn>
                    <a:cxn ang="0">
                      <a:pos x="209" y="5"/>
                    </a:cxn>
                    <a:cxn ang="0">
                      <a:pos x="160" y="21"/>
                    </a:cxn>
                    <a:cxn ang="0">
                      <a:pos x="116" y="44"/>
                    </a:cxn>
                    <a:cxn ang="0">
                      <a:pos x="77" y="77"/>
                    </a:cxn>
                    <a:cxn ang="0">
                      <a:pos x="45" y="115"/>
                    </a:cxn>
                    <a:cxn ang="0">
                      <a:pos x="21" y="160"/>
                    </a:cxn>
                    <a:cxn ang="0">
                      <a:pos x="5" y="209"/>
                    </a:cxn>
                    <a:cxn ang="0">
                      <a:pos x="0" y="263"/>
                    </a:cxn>
                    <a:cxn ang="0">
                      <a:pos x="0" y="263"/>
                    </a:cxn>
                    <a:cxn ang="0">
                      <a:pos x="0" y="2366"/>
                    </a:cxn>
                    <a:cxn ang="0">
                      <a:pos x="5" y="2420"/>
                    </a:cxn>
                    <a:cxn ang="0">
                      <a:pos x="21" y="2469"/>
                    </a:cxn>
                    <a:cxn ang="0">
                      <a:pos x="45" y="2513"/>
                    </a:cxn>
                    <a:cxn ang="0">
                      <a:pos x="77" y="2552"/>
                    </a:cxn>
                    <a:cxn ang="0">
                      <a:pos x="116" y="2584"/>
                    </a:cxn>
                    <a:cxn ang="0">
                      <a:pos x="160" y="2608"/>
                    </a:cxn>
                    <a:cxn ang="0">
                      <a:pos x="209" y="2624"/>
                    </a:cxn>
                    <a:cxn ang="0">
                      <a:pos x="263" y="2629"/>
                    </a:cxn>
                    <a:cxn ang="0">
                      <a:pos x="290" y="2628"/>
                    </a:cxn>
                    <a:cxn ang="0">
                      <a:pos x="341" y="2617"/>
                    </a:cxn>
                    <a:cxn ang="0">
                      <a:pos x="387" y="2598"/>
                    </a:cxn>
                    <a:cxn ang="0">
                      <a:pos x="430" y="2569"/>
                    </a:cxn>
                    <a:cxn ang="0">
                      <a:pos x="465" y="2533"/>
                    </a:cxn>
                    <a:cxn ang="0">
                      <a:pos x="494" y="2491"/>
                    </a:cxn>
                    <a:cxn ang="0">
                      <a:pos x="513" y="2444"/>
                    </a:cxn>
                    <a:cxn ang="0">
                      <a:pos x="524" y="2393"/>
                    </a:cxn>
                    <a:cxn ang="0">
                      <a:pos x="526" y="2366"/>
                    </a:cxn>
                  </a:cxnLst>
                  <a:rect l="0" t="0" r="r" b="b"/>
                  <a:pathLst>
                    <a:path w="526" h="2629">
                      <a:moveTo>
                        <a:pt x="526" y="2366"/>
                      </a:move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4" y="236"/>
                      </a:lnTo>
                      <a:lnTo>
                        <a:pt x="520" y="209"/>
                      </a:lnTo>
                      <a:lnTo>
                        <a:pt x="513" y="185"/>
                      </a:lnTo>
                      <a:lnTo>
                        <a:pt x="505" y="160"/>
                      </a:lnTo>
                      <a:lnTo>
                        <a:pt x="494" y="137"/>
                      </a:lnTo>
                      <a:lnTo>
                        <a:pt x="480" y="115"/>
                      </a:lnTo>
                      <a:lnTo>
                        <a:pt x="465" y="96"/>
                      </a:lnTo>
                      <a:lnTo>
                        <a:pt x="449" y="77"/>
                      </a:lnTo>
                      <a:lnTo>
                        <a:pt x="430" y="60"/>
                      </a:lnTo>
                      <a:lnTo>
                        <a:pt x="409" y="44"/>
                      </a:lnTo>
                      <a:lnTo>
                        <a:pt x="387" y="31"/>
                      </a:lnTo>
                      <a:lnTo>
                        <a:pt x="365" y="21"/>
                      </a:lnTo>
                      <a:lnTo>
                        <a:pt x="341" y="11"/>
                      </a:lnTo>
                      <a:lnTo>
                        <a:pt x="316" y="5"/>
                      </a:lnTo>
                      <a:lnTo>
                        <a:pt x="290" y="1"/>
                      </a:lnTo>
                      <a:lnTo>
                        <a:pt x="263" y="0"/>
                      </a:lnTo>
                      <a:lnTo>
                        <a:pt x="263" y="0"/>
                      </a:lnTo>
                      <a:lnTo>
                        <a:pt x="235" y="1"/>
                      </a:lnTo>
                      <a:lnTo>
                        <a:pt x="209" y="5"/>
                      </a:lnTo>
                      <a:lnTo>
                        <a:pt x="185" y="11"/>
                      </a:lnTo>
                      <a:lnTo>
                        <a:pt x="160" y="21"/>
                      </a:lnTo>
                      <a:lnTo>
                        <a:pt x="137" y="31"/>
                      </a:lnTo>
                      <a:lnTo>
                        <a:pt x="116" y="44"/>
                      </a:lnTo>
                      <a:lnTo>
                        <a:pt x="96" y="60"/>
                      </a:lnTo>
                      <a:lnTo>
                        <a:pt x="77" y="77"/>
                      </a:lnTo>
                      <a:lnTo>
                        <a:pt x="60" y="96"/>
                      </a:lnTo>
                      <a:lnTo>
                        <a:pt x="45" y="115"/>
                      </a:lnTo>
                      <a:lnTo>
                        <a:pt x="31" y="137"/>
                      </a:lnTo>
                      <a:lnTo>
                        <a:pt x="21" y="160"/>
                      </a:lnTo>
                      <a:lnTo>
                        <a:pt x="12" y="185"/>
                      </a:lnTo>
                      <a:lnTo>
                        <a:pt x="5" y="209"/>
                      </a:lnTo>
                      <a:lnTo>
                        <a:pt x="1" y="236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366"/>
                      </a:lnTo>
                      <a:lnTo>
                        <a:pt x="0" y="2366"/>
                      </a:lnTo>
                      <a:lnTo>
                        <a:pt x="1" y="2393"/>
                      </a:lnTo>
                      <a:lnTo>
                        <a:pt x="5" y="2420"/>
                      </a:lnTo>
                      <a:lnTo>
                        <a:pt x="12" y="2444"/>
                      </a:lnTo>
                      <a:lnTo>
                        <a:pt x="21" y="2469"/>
                      </a:lnTo>
                      <a:lnTo>
                        <a:pt x="31" y="2491"/>
                      </a:lnTo>
                      <a:lnTo>
                        <a:pt x="45" y="2513"/>
                      </a:lnTo>
                      <a:lnTo>
                        <a:pt x="60" y="2533"/>
                      </a:lnTo>
                      <a:lnTo>
                        <a:pt x="77" y="2552"/>
                      </a:lnTo>
                      <a:lnTo>
                        <a:pt x="96" y="2569"/>
                      </a:lnTo>
                      <a:lnTo>
                        <a:pt x="116" y="2584"/>
                      </a:lnTo>
                      <a:lnTo>
                        <a:pt x="137" y="2598"/>
                      </a:lnTo>
                      <a:lnTo>
                        <a:pt x="160" y="2608"/>
                      </a:lnTo>
                      <a:lnTo>
                        <a:pt x="185" y="2617"/>
                      </a:lnTo>
                      <a:lnTo>
                        <a:pt x="209" y="2624"/>
                      </a:lnTo>
                      <a:lnTo>
                        <a:pt x="235" y="2628"/>
                      </a:lnTo>
                      <a:lnTo>
                        <a:pt x="263" y="2629"/>
                      </a:lnTo>
                      <a:lnTo>
                        <a:pt x="263" y="2629"/>
                      </a:lnTo>
                      <a:lnTo>
                        <a:pt x="290" y="2628"/>
                      </a:lnTo>
                      <a:lnTo>
                        <a:pt x="316" y="2624"/>
                      </a:lnTo>
                      <a:lnTo>
                        <a:pt x="341" y="2617"/>
                      </a:lnTo>
                      <a:lnTo>
                        <a:pt x="365" y="2608"/>
                      </a:lnTo>
                      <a:lnTo>
                        <a:pt x="387" y="2598"/>
                      </a:lnTo>
                      <a:lnTo>
                        <a:pt x="409" y="2584"/>
                      </a:lnTo>
                      <a:lnTo>
                        <a:pt x="430" y="2569"/>
                      </a:lnTo>
                      <a:lnTo>
                        <a:pt x="449" y="2552"/>
                      </a:lnTo>
                      <a:lnTo>
                        <a:pt x="465" y="2533"/>
                      </a:lnTo>
                      <a:lnTo>
                        <a:pt x="480" y="2513"/>
                      </a:lnTo>
                      <a:lnTo>
                        <a:pt x="494" y="2491"/>
                      </a:lnTo>
                      <a:lnTo>
                        <a:pt x="505" y="2469"/>
                      </a:lnTo>
                      <a:lnTo>
                        <a:pt x="513" y="2444"/>
                      </a:lnTo>
                      <a:lnTo>
                        <a:pt x="520" y="2420"/>
                      </a:lnTo>
                      <a:lnTo>
                        <a:pt x="524" y="2393"/>
                      </a:lnTo>
                      <a:lnTo>
                        <a:pt x="526" y="2366"/>
                      </a:lnTo>
                      <a:lnTo>
                        <a:pt x="526" y="236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  <a:gs pos="50000">
                      <a:srgbClr val="00CCFF">
                        <a:alpha val="0"/>
                      </a:srgbClr>
                    </a:gs>
                    <a:gs pos="10000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232" name="Oval 509"/>
                <p:cNvSpPr>
                  <a:spLocks noChangeArrowheads="1"/>
                </p:cNvSpPr>
                <p:nvPr/>
              </p:nvSpPr>
              <p:spPr bwMode="auto">
                <a:xfrm>
                  <a:off x="3697" y="1071"/>
                  <a:ext cx="90" cy="226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64998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33" name="Oval 510"/>
                <p:cNvSpPr>
                  <a:spLocks noChangeArrowheads="1"/>
                </p:cNvSpPr>
                <p:nvPr/>
              </p:nvSpPr>
              <p:spPr bwMode="auto">
                <a:xfrm>
                  <a:off x="3698" y="935"/>
                  <a:ext cx="135" cy="13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217" name="그룹 54"/>
            <p:cNvGrpSpPr>
              <a:grpSpLocks/>
            </p:cNvGrpSpPr>
            <p:nvPr/>
          </p:nvGrpSpPr>
          <p:grpSpPr bwMode="auto">
            <a:xfrm>
              <a:off x="2413000" y="1196975"/>
              <a:ext cx="1079500" cy="4751387"/>
              <a:chOff x="2413000" y="1535133"/>
              <a:chExt cx="1079500" cy="4751387"/>
            </a:xfrm>
          </p:grpSpPr>
          <p:sp>
            <p:nvSpPr>
              <p:cNvPr id="218" name="Oval 475"/>
              <p:cNvSpPr>
                <a:spLocks noChangeArrowheads="1"/>
              </p:cNvSpPr>
              <p:nvPr/>
            </p:nvSpPr>
            <p:spPr bwMode="auto">
              <a:xfrm>
                <a:off x="2413000" y="5854720"/>
                <a:ext cx="1079500" cy="431800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alpha val="64998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19" name="Freeform 464"/>
              <p:cNvSpPr>
                <a:spLocks/>
              </p:cNvSpPr>
              <p:nvPr/>
            </p:nvSpPr>
            <p:spPr bwMode="auto">
              <a:xfrm>
                <a:off x="2601913" y="4991120"/>
                <a:ext cx="700087" cy="755650"/>
              </a:xfrm>
              <a:custGeom>
                <a:avLst/>
                <a:gdLst>
                  <a:gd name="T0" fmla="*/ 0 w 394"/>
                  <a:gd name="T1" fmla="*/ 0 h 460"/>
                  <a:gd name="T2" fmla="*/ 0 w 394"/>
                  <a:gd name="T3" fmla="*/ 2147483647 h 460"/>
                  <a:gd name="T4" fmla="*/ 0 w 394"/>
                  <a:gd name="T5" fmla="*/ 2147483647 h 460"/>
                  <a:gd name="T6" fmla="*/ 2147483647 w 394"/>
                  <a:gd name="T7" fmla="*/ 2147483647 h 460"/>
                  <a:gd name="T8" fmla="*/ 2147483647 w 394"/>
                  <a:gd name="T9" fmla="*/ 2147483647 h 460"/>
                  <a:gd name="T10" fmla="*/ 2147483647 w 394"/>
                  <a:gd name="T11" fmla="*/ 2147483647 h 460"/>
                  <a:gd name="T12" fmla="*/ 2147483647 w 394"/>
                  <a:gd name="T13" fmla="*/ 2147483647 h 460"/>
                  <a:gd name="T14" fmla="*/ 2147483647 w 394"/>
                  <a:gd name="T15" fmla="*/ 2147483647 h 460"/>
                  <a:gd name="T16" fmla="*/ 2147483647 w 394"/>
                  <a:gd name="T17" fmla="*/ 2147483647 h 460"/>
                  <a:gd name="T18" fmla="*/ 2147483647 w 394"/>
                  <a:gd name="T19" fmla="*/ 2147483647 h 460"/>
                  <a:gd name="T20" fmla="*/ 2147483647 w 394"/>
                  <a:gd name="T21" fmla="*/ 2147483647 h 460"/>
                  <a:gd name="T22" fmla="*/ 2147483647 w 394"/>
                  <a:gd name="T23" fmla="*/ 2147483647 h 460"/>
                  <a:gd name="T24" fmla="*/ 2147483647 w 394"/>
                  <a:gd name="T25" fmla="*/ 2147483647 h 460"/>
                  <a:gd name="T26" fmla="*/ 2147483647 w 394"/>
                  <a:gd name="T27" fmla="*/ 2147483647 h 460"/>
                  <a:gd name="T28" fmla="*/ 2147483647 w 394"/>
                  <a:gd name="T29" fmla="*/ 2147483647 h 460"/>
                  <a:gd name="T30" fmla="*/ 2147483647 w 394"/>
                  <a:gd name="T31" fmla="*/ 2147483647 h 460"/>
                  <a:gd name="T32" fmla="*/ 2147483647 w 394"/>
                  <a:gd name="T33" fmla="*/ 2147483647 h 460"/>
                  <a:gd name="T34" fmla="*/ 2147483647 w 394"/>
                  <a:gd name="T35" fmla="*/ 2147483647 h 460"/>
                  <a:gd name="T36" fmla="*/ 2147483647 w 394"/>
                  <a:gd name="T37" fmla="*/ 2147483647 h 460"/>
                  <a:gd name="T38" fmla="*/ 2147483647 w 394"/>
                  <a:gd name="T39" fmla="*/ 2147483647 h 460"/>
                  <a:gd name="T40" fmla="*/ 2147483647 w 394"/>
                  <a:gd name="T41" fmla="*/ 2147483647 h 460"/>
                  <a:gd name="T42" fmla="*/ 2147483647 w 394"/>
                  <a:gd name="T43" fmla="*/ 2147483647 h 460"/>
                  <a:gd name="T44" fmla="*/ 2147483647 w 394"/>
                  <a:gd name="T45" fmla="*/ 2147483647 h 460"/>
                  <a:gd name="T46" fmla="*/ 2147483647 w 394"/>
                  <a:gd name="T47" fmla="*/ 2147483647 h 460"/>
                  <a:gd name="T48" fmla="*/ 2147483647 w 394"/>
                  <a:gd name="T49" fmla="*/ 2147483647 h 460"/>
                  <a:gd name="T50" fmla="*/ 2147483647 w 394"/>
                  <a:gd name="T51" fmla="*/ 2147483647 h 460"/>
                  <a:gd name="T52" fmla="*/ 2147483647 w 394"/>
                  <a:gd name="T53" fmla="*/ 2147483647 h 460"/>
                  <a:gd name="T54" fmla="*/ 2147483647 w 394"/>
                  <a:gd name="T55" fmla="*/ 2147483647 h 460"/>
                  <a:gd name="T56" fmla="*/ 2147483647 w 394"/>
                  <a:gd name="T57" fmla="*/ 2147483647 h 460"/>
                  <a:gd name="T58" fmla="*/ 2147483647 w 394"/>
                  <a:gd name="T59" fmla="*/ 2147483647 h 460"/>
                  <a:gd name="T60" fmla="*/ 2147483647 w 394"/>
                  <a:gd name="T61" fmla="*/ 2147483647 h 460"/>
                  <a:gd name="T62" fmla="*/ 2147483647 w 394"/>
                  <a:gd name="T63" fmla="*/ 2147483647 h 460"/>
                  <a:gd name="T64" fmla="*/ 2147483647 w 394"/>
                  <a:gd name="T65" fmla="*/ 2147483647 h 460"/>
                  <a:gd name="T66" fmla="*/ 2147483647 w 394"/>
                  <a:gd name="T67" fmla="*/ 2147483647 h 460"/>
                  <a:gd name="T68" fmla="*/ 2147483647 w 394"/>
                  <a:gd name="T69" fmla="*/ 2147483647 h 460"/>
                  <a:gd name="T70" fmla="*/ 2147483647 w 394"/>
                  <a:gd name="T71" fmla="*/ 2147483647 h 460"/>
                  <a:gd name="T72" fmla="*/ 2147483647 w 394"/>
                  <a:gd name="T73" fmla="*/ 0 h 460"/>
                  <a:gd name="T74" fmla="*/ 0 w 394"/>
                  <a:gd name="T75" fmla="*/ 0 h 4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94"/>
                  <a:gd name="T115" fmla="*/ 0 h 460"/>
                  <a:gd name="T116" fmla="*/ 394 w 394"/>
                  <a:gd name="T117" fmla="*/ 460 h 4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94" h="460">
                    <a:moveTo>
                      <a:pt x="0" y="0"/>
                    </a:moveTo>
                    <a:lnTo>
                      <a:pt x="0" y="263"/>
                    </a:lnTo>
                    <a:lnTo>
                      <a:pt x="1" y="284"/>
                    </a:lnTo>
                    <a:lnTo>
                      <a:pt x="4" y="303"/>
                    </a:lnTo>
                    <a:lnTo>
                      <a:pt x="8" y="322"/>
                    </a:lnTo>
                    <a:lnTo>
                      <a:pt x="15" y="340"/>
                    </a:lnTo>
                    <a:lnTo>
                      <a:pt x="23" y="358"/>
                    </a:lnTo>
                    <a:lnTo>
                      <a:pt x="34" y="373"/>
                    </a:lnTo>
                    <a:lnTo>
                      <a:pt x="45" y="389"/>
                    </a:lnTo>
                    <a:lnTo>
                      <a:pt x="57" y="403"/>
                    </a:lnTo>
                    <a:lnTo>
                      <a:pt x="71" y="415"/>
                    </a:lnTo>
                    <a:lnTo>
                      <a:pt x="86" y="426"/>
                    </a:lnTo>
                    <a:lnTo>
                      <a:pt x="102" y="437"/>
                    </a:lnTo>
                    <a:lnTo>
                      <a:pt x="120" y="445"/>
                    </a:lnTo>
                    <a:lnTo>
                      <a:pt x="138" y="451"/>
                    </a:lnTo>
                    <a:lnTo>
                      <a:pt x="157" y="456"/>
                    </a:lnTo>
                    <a:lnTo>
                      <a:pt x="176" y="459"/>
                    </a:lnTo>
                    <a:lnTo>
                      <a:pt x="197" y="460"/>
                    </a:lnTo>
                    <a:lnTo>
                      <a:pt x="217" y="459"/>
                    </a:lnTo>
                    <a:lnTo>
                      <a:pt x="237" y="456"/>
                    </a:lnTo>
                    <a:lnTo>
                      <a:pt x="256" y="451"/>
                    </a:lnTo>
                    <a:lnTo>
                      <a:pt x="274" y="445"/>
                    </a:lnTo>
                    <a:lnTo>
                      <a:pt x="291" y="437"/>
                    </a:lnTo>
                    <a:lnTo>
                      <a:pt x="308" y="426"/>
                    </a:lnTo>
                    <a:lnTo>
                      <a:pt x="323" y="415"/>
                    </a:lnTo>
                    <a:lnTo>
                      <a:pt x="337" y="403"/>
                    </a:lnTo>
                    <a:lnTo>
                      <a:pt x="349" y="389"/>
                    </a:lnTo>
                    <a:lnTo>
                      <a:pt x="360" y="373"/>
                    </a:lnTo>
                    <a:lnTo>
                      <a:pt x="371" y="358"/>
                    </a:lnTo>
                    <a:lnTo>
                      <a:pt x="379" y="340"/>
                    </a:lnTo>
                    <a:lnTo>
                      <a:pt x="386" y="322"/>
                    </a:lnTo>
                    <a:lnTo>
                      <a:pt x="390" y="303"/>
                    </a:lnTo>
                    <a:lnTo>
                      <a:pt x="393" y="284"/>
                    </a:lnTo>
                    <a:lnTo>
                      <a:pt x="394" y="263"/>
                    </a:lnTo>
                    <a:lnTo>
                      <a:pt x="39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0" name="Freeform 465"/>
              <p:cNvSpPr>
                <a:spLocks/>
              </p:cNvSpPr>
              <p:nvPr/>
            </p:nvSpPr>
            <p:spPr bwMode="auto">
              <a:xfrm>
                <a:off x="2601913" y="4775221"/>
                <a:ext cx="700087" cy="431800"/>
              </a:xfrm>
              <a:custGeom>
                <a:avLst/>
                <a:gdLst>
                  <a:gd name="T0" fmla="*/ 2147483647 w 394"/>
                  <a:gd name="T1" fmla="*/ 2147483647 h 263"/>
                  <a:gd name="T2" fmla="*/ 2147483647 w 394"/>
                  <a:gd name="T3" fmla="*/ 2147483647 h 263"/>
                  <a:gd name="T4" fmla="*/ 2147483647 w 394"/>
                  <a:gd name="T5" fmla="*/ 2147483647 h 263"/>
                  <a:gd name="T6" fmla="*/ 2147483647 w 394"/>
                  <a:gd name="T7" fmla="*/ 2147483647 h 263"/>
                  <a:gd name="T8" fmla="*/ 2147483647 w 394"/>
                  <a:gd name="T9" fmla="*/ 2147483647 h 263"/>
                  <a:gd name="T10" fmla="*/ 2147483647 w 394"/>
                  <a:gd name="T11" fmla="*/ 2147483647 h 263"/>
                  <a:gd name="T12" fmla="*/ 2147483647 w 394"/>
                  <a:gd name="T13" fmla="*/ 2147483647 h 263"/>
                  <a:gd name="T14" fmla="*/ 2147483647 w 394"/>
                  <a:gd name="T15" fmla="*/ 2147483647 h 263"/>
                  <a:gd name="T16" fmla="*/ 2147483647 w 394"/>
                  <a:gd name="T17" fmla="*/ 2147483647 h 263"/>
                  <a:gd name="T18" fmla="*/ 2147483647 w 394"/>
                  <a:gd name="T19" fmla="*/ 2147483647 h 263"/>
                  <a:gd name="T20" fmla="*/ 2147483647 w 394"/>
                  <a:gd name="T21" fmla="*/ 2147483647 h 263"/>
                  <a:gd name="T22" fmla="*/ 2147483647 w 394"/>
                  <a:gd name="T23" fmla="*/ 2147483647 h 263"/>
                  <a:gd name="T24" fmla="*/ 2147483647 w 394"/>
                  <a:gd name="T25" fmla="*/ 2147483647 h 263"/>
                  <a:gd name="T26" fmla="*/ 2147483647 w 394"/>
                  <a:gd name="T27" fmla="*/ 2147483647 h 263"/>
                  <a:gd name="T28" fmla="*/ 2147483647 w 394"/>
                  <a:gd name="T29" fmla="*/ 2147483647 h 263"/>
                  <a:gd name="T30" fmla="*/ 2147483647 w 394"/>
                  <a:gd name="T31" fmla="*/ 2147483647 h 263"/>
                  <a:gd name="T32" fmla="*/ 2147483647 w 394"/>
                  <a:gd name="T33" fmla="*/ 2147483647 h 263"/>
                  <a:gd name="T34" fmla="*/ 0 w 394"/>
                  <a:gd name="T35" fmla="*/ 2147483647 h 263"/>
                  <a:gd name="T36" fmla="*/ 2147483647 w 394"/>
                  <a:gd name="T37" fmla="*/ 2147483647 h 263"/>
                  <a:gd name="T38" fmla="*/ 2147483647 w 394"/>
                  <a:gd name="T39" fmla="*/ 2147483647 h 263"/>
                  <a:gd name="T40" fmla="*/ 2147483647 w 394"/>
                  <a:gd name="T41" fmla="*/ 2147483647 h 263"/>
                  <a:gd name="T42" fmla="*/ 2147483647 w 394"/>
                  <a:gd name="T43" fmla="*/ 2147483647 h 263"/>
                  <a:gd name="T44" fmla="*/ 2147483647 w 394"/>
                  <a:gd name="T45" fmla="*/ 2147483647 h 263"/>
                  <a:gd name="T46" fmla="*/ 2147483647 w 394"/>
                  <a:gd name="T47" fmla="*/ 2147483647 h 263"/>
                  <a:gd name="T48" fmla="*/ 2147483647 w 394"/>
                  <a:gd name="T49" fmla="*/ 2147483647 h 263"/>
                  <a:gd name="T50" fmla="*/ 2147483647 w 394"/>
                  <a:gd name="T51" fmla="*/ 0 h 263"/>
                  <a:gd name="T52" fmla="*/ 2147483647 w 394"/>
                  <a:gd name="T53" fmla="*/ 0 h 263"/>
                  <a:gd name="T54" fmla="*/ 2147483647 w 394"/>
                  <a:gd name="T55" fmla="*/ 2147483647 h 263"/>
                  <a:gd name="T56" fmla="*/ 2147483647 w 394"/>
                  <a:gd name="T57" fmla="*/ 2147483647 h 263"/>
                  <a:gd name="T58" fmla="*/ 2147483647 w 394"/>
                  <a:gd name="T59" fmla="*/ 2147483647 h 263"/>
                  <a:gd name="T60" fmla="*/ 2147483647 w 394"/>
                  <a:gd name="T61" fmla="*/ 2147483647 h 263"/>
                  <a:gd name="T62" fmla="*/ 2147483647 w 394"/>
                  <a:gd name="T63" fmla="*/ 2147483647 h 263"/>
                  <a:gd name="T64" fmla="*/ 2147483647 w 394"/>
                  <a:gd name="T65" fmla="*/ 2147483647 h 263"/>
                  <a:gd name="T66" fmla="*/ 2147483647 w 394"/>
                  <a:gd name="T67" fmla="*/ 2147483647 h 263"/>
                  <a:gd name="T68" fmla="*/ 2147483647 w 394"/>
                  <a:gd name="T69" fmla="*/ 2147483647 h 26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263"/>
                  <a:gd name="T107" fmla="*/ 394 w 394"/>
                  <a:gd name="T108" fmla="*/ 263 h 26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263">
                    <a:moveTo>
                      <a:pt x="394" y="131"/>
                    </a:moveTo>
                    <a:lnTo>
                      <a:pt x="394" y="131"/>
                    </a:lnTo>
                    <a:lnTo>
                      <a:pt x="393" y="145"/>
                    </a:lnTo>
                    <a:lnTo>
                      <a:pt x="390" y="157"/>
                    </a:lnTo>
                    <a:lnTo>
                      <a:pt x="386" y="170"/>
                    </a:lnTo>
                    <a:lnTo>
                      <a:pt x="379" y="182"/>
                    </a:lnTo>
                    <a:lnTo>
                      <a:pt x="371" y="194"/>
                    </a:lnTo>
                    <a:lnTo>
                      <a:pt x="360" y="205"/>
                    </a:lnTo>
                    <a:lnTo>
                      <a:pt x="349" y="215"/>
                    </a:lnTo>
                    <a:lnTo>
                      <a:pt x="337" y="224"/>
                    </a:lnTo>
                    <a:lnTo>
                      <a:pt x="323" y="233"/>
                    </a:lnTo>
                    <a:lnTo>
                      <a:pt x="308" y="241"/>
                    </a:lnTo>
                    <a:lnTo>
                      <a:pt x="291" y="246"/>
                    </a:lnTo>
                    <a:lnTo>
                      <a:pt x="274" y="252"/>
                    </a:lnTo>
                    <a:lnTo>
                      <a:pt x="256" y="257"/>
                    </a:lnTo>
                    <a:lnTo>
                      <a:pt x="237" y="260"/>
                    </a:lnTo>
                    <a:lnTo>
                      <a:pt x="217" y="261"/>
                    </a:lnTo>
                    <a:lnTo>
                      <a:pt x="197" y="263"/>
                    </a:lnTo>
                    <a:lnTo>
                      <a:pt x="176" y="261"/>
                    </a:lnTo>
                    <a:lnTo>
                      <a:pt x="157" y="260"/>
                    </a:lnTo>
                    <a:lnTo>
                      <a:pt x="138" y="257"/>
                    </a:lnTo>
                    <a:lnTo>
                      <a:pt x="120" y="252"/>
                    </a:lnTo>
                    <a:lnTo>
                      <a:pt x="102" y="246"/>
                    </a:lnTo>
                    <a:lnTo>
                      <a:pt x="86" y="241"/>
                    </a:lnTo>
                    <a:lnTo>
                      <a:pt x="71" y="233"/>
                    </a:lnTo>
                    <a:lnTo>
                      <a:pt x="57" y="224"/>
                    </a:lnTo>
                    <a:lnTo>
                      <a:pt x="45" y="215"/>
                    </a:lnTo>
                    <a:lnTo>
                      <a:pt x="34" y="205"/>
                    </a:lnTo>
                    <a:lnTo>
                      <a:pt x="23" y="194"/>
                    </a:lnTo>
                    <a:lnTo>
                      <a:pt x="15" y="182"/>
                    </a:lnTo>
                    <a:lnTo>
                      <a:pt x="8" y="170"/>
                    </a:lnTo>
                    <a:lnTo>
                      <a:pt x="4" y="157"/>
                    </a:lnTo>
                    <a:lnTo>
                      <a:pt x="1" y="145"/>
                    </a:lnTo>
                    <a:lnTo>
                      <a:pt x="0" y="131"/>
                    </a:lnTo>
                    <a:lnTo>
                      <a:pt x="1" y="118"/>
                    </a:lnTo>
                    <a:lnTo>
                      <a:pt x="4" y="105"/>
                    </a:lnTo>
                    <a:lnTo>
                      <a:pt x="8" y="91"/>
                    </a:lnTo>
                    <a:lnTo>
                      <a:pt x="15" y="81"/>
                    </a:lnTo>
                    <a:lnTo>
                      <a:pt x="23" y="68"/>
                    </a:lnTo>
                    <a:lnTo>
                      <a:pt x="34" y="57"/>
                    </a:lnTo>
                    <a:lnTo>
                      <a:pt x="45" y="48"/>
                    </a:lnTo>
                    <a:lnTo>
                      <a:pt x="57" y="38"/>
                    </a:lnTo>
                    <a:lnTo>
                      <a:pt x="71" y="30"/>
                    </a:lnTo>
                    <a:lnTo>
                      <a:pt x="86" y="22"/>
                    </a:lnTo>
                    <a:lnTo>
                      <a:pt x="102" y="16"/>
                    </a:lnTo>
                    <a:lnTo>
                      <a:pt x="120" y="9"/>
                    </a:lnTo>
                    <a:lnTo>
                      <a:pt x="138" y="5"/>
                    </a:lnTo>
                    <a:lnTo>
                      <a:pt x="157" y="2"/>
                    </a:lnTo>
                    <a:lnTo>
                      <a:pt x="176" y="0"/>
                    </a:lnTo>
                    <a:lnTo>
                      <a:pt x="197" y="0"/>
                    </a:lnTo>
                    <a:lnTo>
                      <a:pt x="217" y="0"/>
                    </a:lnTo>
                    <a:lnTo>
                      <a:pt x="237" y="2"/>
                    </a:lnTo>
                    <a:lnTo>
                      <a:pt x="256" y="5"/>
                    </a:lnTo>
                    <a:lnTo>
                      <a:pt x="274" y="9"/>
                    </a:lnTo>
                    <a:lnTo>
                      <a:pt x="291" y="16"/>
                    </a:lnTo>
                    <a:lnTo>
                      <a:pt x="308" y="22"/>
                    </a:lnTo>
                    <a:lnTo>
                      <a:pt x="323" y="30"/>
                    </a:lnTo>
                    <a:lnTo>
                      <a:pt x="337" y="38"/>
                    </a:lnTo>
                    <a:lnTo>
                      <a:pt x="349" y="48"/>
                    </a:lnTo>
                    <a:lnTo>
                      <a:pt x="360" y="57"/>
                    </a:lnTo>
                    <a:lnTo>
                      <a:pt x="371" y="68"/>
                    </a:lnTo>
                    <a:lnTo>
                      <a:pt x="379" y="81"/>
                    </a:lnTo>
                    <a:lnTo>
                      <a:pt x="386" y="91"/>
                    </a:lnTo>
                    <a:lnTo>
                      <a:pt x="390" y="105"/>
                    </a:lnTo>
                    <a:lnTo>
                      <a:pt x="393" y="118"/>
                    </a:lnTo>
                    <a:lnTo>
                      <a:pt x="394" y="131"/>
                    </a:lnTo>
                    <a:close/>
                  </a:path>
                </a:pathLst>
              </a:custGeom>
              <a:solidFill>
                <a:sysClr val="window" lastClr="FFFFFF">
                  <a:lumMod val="75000"/>
                </a:sys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1" name="WordArt 5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700338" y="5278458"/>
                <a:ext cx="503237" cy="2159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20%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grpSp>
            <p:nvGrpSpPr>
              <p:cNvPr id="222" name="Group 511"/>
              <p:cNvGrpSpPr>
                <a:grpSpLocks/>
              </p:cNvGrpSpPr>
              <p:nvPr/>
            </p:nvGrpSpPr>
            <p:grpSpPr bwMode="auto">
              <a:xfrm>
                <a:off x="2484438" y="1535133"/>
                <a:ext cx="936625" cy="4319587"/>
                <a:chOff x="3606" y="845"/>
                <a:chExt cx="590" cy="2721"/>
              </a:xfrm>
            </p:grpSpPr>
            <p:sp>
              <p:nvSpPr>
                <p:cNvPr id="223" name="Freeform 512"/>
                <p:cNvSpPr>
                  <a:spLocks/>
                </p:cNvSpPr>
                <p:nvPr/>
              </p:nvSpPr>
              <p:spPr bwMode="auto">
                <a:xfrm>
                  <a:off x="3606" y="845"/>
                  <a:ext cx="590" cy="2721"/>
                </a:xfrm>
                <a:custGeom>
                  <a:avLst/>
                  <a:gdLst/>
                  <a:ahLst/>
                  <a:cxnLst>
                    <a:cxn ang="0">
                      <a:pos x="526" y="263"/>
                    </a:cxn>
                    <a:cxn ang="0">
                      <a:pos x="526" y="263"/>
                    </a:cxn>
                    <a:cxn ang="0">
                      <a:pos x="524" y="236"/>
                    </a:cxn>
                    <a:cxn ang="0">
                      <a:pos x="513" y="185"/>
                    </a:cxn>
                    <a:cxn ang="0">
                      <a:pos x="494" y="137"/>
                    </a:cxn>
                    <a:cxn ang="0">
                      <a:pos x="465" y="96"/>
                    </a:cxn>
                    <a:cxn ang="0">
                      <a:pos x="430" y="60"/>
                    </a:cxn>
                    <a:cxn ang="0">
                      <a:pos x="387" y="31"/>
                    </a:cxn>
                    <a:cxn ang="0">
                      <a:pos x="341" y="11"/>
                    </a:cxn>
                    <a:cxn ang="0">
                      <a:pos x="290" y="1"/>
                    </a:cxn>
                    <a:cxn ang="0">
                      <a:pos x="263" y="0"/>
                    </a:cxn>
                    <a:cxn ang="0">
                      <a:pos x="209" y="5"/>
                    </a:cxn>
                    <a:cxn ang="0">
                      <a:pos x="160" y="21"/>
                    </a:cxn>
                    <a:cxn ang="0">
                      <a:pos x="116" y="44"/>
                    </a:cxn>
                    <a:cxn ang="0">
                      <a:pos x="77" y="77"/>
                    </a:cxn>
                    <a:cxn ang="0">
                      <a:pos x="45" y="115"/>
                    </a:cxn>
                    <a:cxn ang="0">
                      <a:pos x="21" y="160"/>
                    </a:cxn>
                    <a:cxn ang="0">
                      <a:pos x="5" y="209"/>
                    </a:cxn>
                    <a:cxn ang="0">
                      <a:pos x="0" y="263"/>
                    </a:cxn>
                    <a:cxn ang="0">
                      <a:pos x="0" y="263"/>
                    </a:cxn>
                    <a:cxn ang="0">
                      <a:pos x="0" y="2366"/>
                    </a:cxn>
                    <a:cxn ang="0">
                      <a:pos x="5" y="2420"/>
                    </a:cxn>
                    <a:cxn ang="0">
                      <a:pos x="21" y="2469"/>
                    </a:cxn>
                    <a:cxn ang="0">
                      <a:pos x="45" y="2513"/>
                    </a:cxn>
                    <a:cxn ang="0">
                      <a:pos x="77" y="2552"/>
                    </a:cxn>
                    <a:cxn ang="0">
                      <a:pos x="116" y="2584"/>
                    </a:cxn>
                    <a:cxn ang="0">
                      <a:pos x="160" y="2608"/>
                    </a:cxn>
                    <a:cxn ang="0">
                      <a:pos x="209" y="2624"/>
                    </a:cxn>
                    <a:cxn ang="0">
                      <a:pos x="263" y="2629"/>
                    </a:cxn>
                    <a:cxn ang="0">
                      <a:pos x="290" y="2628"/>
                    </a:cxn>
                    <a:cxn ang="0">
                      <a:pos x="341" y="2617"/>
                    </a:cxn>
                    <a:cxn ang="0">
                      <a:pos x="387" y="2598"/>
                    </a:cxn>
                    <a:cxn ang="0">
                      <a:pos x="430" y="2569"/>
                    </a:cxn>
                    <a:cxn ang="0">
                      <a:pos x="465" y="2533"/>
                    </a:cxn>
                    <a:cxn ang="0">
                      <a:pos x="494" y="2491"/>
                    </a:cxn>
                    <a:cxn ang="0">
                      <a:pos x="513" y="2444"/>
                    </a:cxn>
                    <a:cxn ang="0">
                      <a:pos x="524" y="2393"/>
                    </a:cxn>
                    <a:cxn ang="0">
                      <a:pos x="526" y="2366"/>
                    </a:cxn>
                  </a:cxnLst>
                  <a:rect l="0" t="0" r="r" b="b"/>
                  <a:pathLst>
                    <a:path w="526" h="2629">
                      <a:moveTo>
                        <a:pt x="526" y="2366"/>
                      </a:move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6" y="263"/>
                      </a:lnTo>
                      <a:lnTo>
                        <a:pt x="524" y="236"/>
                      </a:lnTo>
                      <a:lnTo>
                        <a:pt x="520" y="209"/>
                      </a:lnTo>
                      <a:lnTo>
                        <a:pt x="513" y="185"/>
                      </a:lnTo>
                      <a:lnTo>
                        <a:pt x="505" y="160"/>
                      </a:lnTo>
                      <a:lnTo>
                        <a:pt x="494" y="137"/>
                      </a:lnTo>
                      <a:lnTo>
                        <a:pt x="480" y="115"/>
                      </a:lnTo>
                      <a:lnTo>
                        <a:pt x="465" y="96"/>
                      </a:lnTo>
                      <a:lnTo>
                        <a:pt x="449" y="77"/>
                      </a:lnTo>
                      <a:lnTo>
                        <a:pt x="430" y="60"/>
                      </a:lnTo>
                      <a:lnTo>
                        <a:pt x="409" y="44"/>
                      </a:lnTo>
                      <a:lnTo>
                        <a:pt x="387" y="31"/>
                      </a:lnTo>
                      <a:lnTo>
                        <a:pt x="365" y="21"/>
                      </a:lnTo>
                      <a:lnTo>
                        <a:pt x="341" y="11"/>
                      </a:lnTo>
                      <a:lnTo>
                        <a:pt x="316" y="5"/>
                      </a:lnTo>
                      <a:lnTo>
                        <a:pt x="290" y="1"/>
                      </a:lnTo>
                      <a:lnTo>
                        <a:pt x="263" y="0"/>
                      </a:lnTo>
                      <a:lnTo>
                        <a:pt x="263" y="0"/>
                      </a:lnTo>
                      <a:lnTo>
                        <a:pt x="235" y="1"/>
                      </a:lnTo>
                      <a:lnTo>
                        <a:pt x="209" y="5"/>
                      </a:lnTo>
                      <a:lnTo>
                        <a:pt x="185" y="11"/>
                      </a:lnTo>
                      <a:lnTo>
                        <a:pt x="160" y="21"/>
                      </a:lnTo>
                      <a:lnTo>
                        <a:pt x="137" y="31"/>
                      </a:lnTo>
                      <a:lnTo>
                        <a:pt x="116" y="44"/>
                      </a:lnTo>
                      <a:lnTo>
                        <a:pt x="96" y="60"/>
                      </a:lnTo>
                      <a:lnTo>
                        <a:pt x="77" y="77"/>
                      </a:lnTo>
                      <a:lnTo>
                        <a:pt x="60" y="96"/>
                      </a:lnTo>
                      <a:lnTo>
                        <a:pt x="45" y="115"/>
                      </a:lnTo>
                      <a:lnTo>
                        <a:pt x="31" y="137"/>
                      </a:lnTo>
                      <a:lnTo>
                        <a:pt x="21" y="160"/>
                      </a:lnTo>
                      <a:lnTo>
                        <a:pt x="12" y="185"/>
                      </a:lnTo>
                      <a:lnTo>
                        <a:pt x="5" y="209"/>
                      </a:lnTo>
                      <a:lnTo>
                        <a:pt x="1" y="236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0" y="2366"/>
                      </a:lnTo>
                      <a:lnTo>
                        <a:pt x="0" y="2366"/>
                      </a:lnTo>
                      <a:lnTo>
                        <a:pt x="1" y="2393"/>
                      </a:lnTo>
                      <a:lnTo>
                        <a:pt x="5" y="2420"/>
                      </a:lnTo>
                      <a:lnTo>
                        <a:pt x="12" y="2444"/>
                      </a:lnTo>
                      <a:lnTo>
                        <a:pt x="21" y="2469"/>
                      </a:lnTo>
                      <a:lnTo>
                        <a:pt x="31" y="2491"/>
                      </a:lnTo>
                      <a:lnTo>
                        <a:pt x="45" y="2513"/>
                      </a:lnTo>
                      <a:lnTo>
                        <a:pt x="60" y="2533"/>
                      </a:lnTo>
                      <a:lnTo>
                        <a:pt x="77" y="2552"/>
                      </a:lnTo>
                      <a:lnTo>
                        <a:pt x="96" y="2569"/>
                      </a:lnTo>
                      <a:lnTo>
                        <a:pt x="116" y="2584"/>
                      </a:lnTo>
                      <a:lnTo>
                        <a:pt x="137" y="2598"/>
                      </a:lnTo>
                      <a:lnTo>
                        <a:pt x="160" y="2608"/>
                      </a:lnTo>
                      <a:lnTo>
                        <a:pt x="185" y="2617"/>
                      </a:lnTo>
                      <a:lnTo>
                        <a:pt x="209" y="2624"/>
                      </a:lnTo>
                      <a:lnTo>
                        <a:pt x="235" y="2628"/>
                      </a:lnTo>
                      <a:lnTo>
                        <a:pt x="263" y="2629"/>
                      </a:lnTo>
                      <a:lnTo>
                        <a:pt x="263" y="2629"/>
                      </a:lnTo>
                      <a:lnTo>
                        <a:pt x="290" y="2628"/>
                      </a:lnTo>
                      <a:lnTo>
                        <a:pt x="316" y="2624"/>
                      </a:lnTo>
                      <a:lnTo>
                        <a:pt x="341" y="2617"/>
                      </a:lnTo>
                      <a:lnTo>
                        <a:pt x="365" y="2608"/>
                      </a:lnTo>
                      <a:lnTo>
                        <a:pt x="387" y="2598"/>
                      </a:lnTo>
                      <a:lnTo>
                        <a:pt x="409" y="2584"/>
                      </a:lnTo>
                      <a:lnTo>
                        <a:pt x="430" y="2569"/>
                      </a:lnTo>
                      <a:lnTo>
                        <a:pt x="449" y="2552"/>
                      </a:lnTo>
                      <a:lnTo>
                        <a:pt x="465" y="2533"/>
                      </a:lnTo>
                      <a:lnTo>
                        <a:pt x="480" y="2513"/>
                      </a:lnTo>
                      <a:lnTo>
                        <a:pt x="494" y="2491"/>
                      </a:lnTo>
                      <a:lnTo>
                        <a:pt x="505" y="2469"/>
                      </a:lnTo>
                      <a:lnTo>
                        <a:pt x="513" y="2444"/>
                      </a:lnTo>
                      <a:lnTo>
                        <a:pt x="520" y="2420"/>
                      </a:lnTo>
                      <a:lnTo>
                        <a:pt x="524" y="2393"/>
                      </a:lnTo>
                      <a:lnTo>
                        <a:pt x="526" y="2366"/>
                      </a:lnTo>
                      <a:lnTo>
                        <a:pt x="526" y="236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  <a:gs pos="50000">
                      <a:srgbClr val="00CCFF">
                        <a:alpha val="0"/>
                      </a:srgbClr>
                    </a:gs>
                    <a:gs pos="100000">
                      <a:srgbClr val="00CCFF">
                        <a:gamma/>
                        <a:tint val="0"/>
                        <a:invGamma/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224" name="Oval 513"/>
                <p:cNvSpPr>
                  <a:spLocks noChangeArrowheads="1"/>
                </p:cNvSpPr>
                <p:nvPr/>
              </p:nvSpPr>
              <p:spPr bwMode="auto">
                <a:xfrm>
                  <a:off x="3697" y="1071"/>
                  <a:ext cx="90" cy="226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64998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25" name="Oval 514"/>
                <p:cNvSpPr>
                  <a:spLocks noChangeArrowheads="1"/>
                </p:cNvSpPr>
                <p:nvPr/>
              </p:nvSpPr>
              <p:spPr bwMode="auto">
                <a:xfrm>
                  <a:off x="3698" y="935"/>
                  <a:ext cx="135" cy="13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21520</TotalTime>
  <Words>168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1131</cp:revision>
  <dcterms:created xsi:type="dcterms:W3CDTF">2009-02-11T05:37:22Z</dcterms:created>
  <dcterms:modified xsi:type="dcterms:W3CDTF">2013-09-26T04:30:48Z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