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그룹 3"/>
          <p:cNvGrpSpPr>
            <a:grpSpLocks/>
          </p:cNvGrpSpPr>
          <p:nvPr/>
        </p:nvGrpSpPr>
        <p:grpSpPr bwMode="auto">
          <a:xfrm>
            <a:off x="861218" y="1412088"/>
            <a:ext cx="7421563" cy="4264025"/>
            <a:chOff x="714375" y="1612900"/>
            <a:chExt cx="7421563" cy="4264025"/>
          </a:xfrm>
        </p:grpSpPr>
        <p:sp>
          <p:nvSpPr>
            <p:cNvPr id="132" name="Rectangle 57"/>
            <p:cNvSpPr>
              <a:spLocks noChangeArrowheads="1"/>
            </p:cNvSpPr>
            <p:nvPr/>
          </p:nvSpPr>
          <p:spPr bwMode="auto">
            <a:xfrm>
              <a:off x="1685925" y="4797425"/>
              <a:ext cx="6408738" cy="358775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3" name="Rectangle 58"/>
            <p:cNvSpPr>
              <a:spLocks noChangeArrowheads="1"/>
            </p:cNvSpPr>
            <p:nvPr/>
          </p:nvSpPr>
          <p:spPr bwMode="auto">
            <a:xfrm>
              <a:off x="1692275" y="4062413"/>
              <a:ext cx="6408738" cy="358775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4" name="Rectangle 59"/>
            <p:cNvSpPr>
              <a:spLocks noChangeArrowheads="1"/>
            </p:cNvSpPr>
            <p:nvPr/>
          </p:nvSpPr>
          <p:spPr bwMode="auto">
            <a:xfrm>
              <a:off x="1685925" y="3355975"/>
              <a:ext cx="6408738" cy="358775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5" name="Rectangle 60"/>
            <p:cNvSpPr>
              <a:spLocks noChangeArrowheads="1"/>
            </p:cNvSpPr>
            <p:nvPr/>
          </p:nvSpPr>
          <p:spPr bwMode="auto">
            <a:xfrm>
              <a:off x="1685925" y="2636838"/>
              <a:ext cx="6408738" cy="358775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6" name="Rectangle 61"/>
            <p:cNvSpPr>
              <a:spLocks noChangeArrowheads="1"/>
            </p:cNvSpPr>
            <p:nvPr/>
          </p:nvSpPr>
          <p:spPr bwMode="auto">
            <a:xfrm>
              <a:off x="1685925" y="1916113"/>
              <a:ext cx="6408738" cy="358775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7" name="Rectangle 62"/>
            <p:cNvSpPr>
              <a:spLocks noChangeArrowheads="1"/>
            </p:cNvSpPr>
            <p:nvPr/>
          </p:nvSpPr>
          <p:spPr bwMode="auto">
            <a:xfrm>
              <a:off x="2406520" y="4796853"/>
              <a:ext cx="720377" cy="358842"/>
            </a:xfrm>
            <a:prstGeom prst="rect">
              <a:avLst/>
            </a:prstGeom>
            <a:gradFill rotWithShape="1">
              <a:gsLst>
                <a:gs pos="0">
                  <a:srgbClr val="B3115E"/>
                </a:gs>
                <a:gs pos="100000">
                  <a:srgbClr val="F0529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138" name="Rectangle 63"/>
            <p:cNvSpPr>
              <a:spLocks noChangeArrowheads="1"/>
            </p:cNvSpPr>
            <p:nvPr/>
          </p:nvSpPr>
          <p:spPr bwMode="auto">
            <a:xfrm>
              <a:off x="3125467" y="4437380"/>
              <a:ext cx="720377" cy="358841"/>
            </a:xfrm>
            <a:prstGeom prst="rect">
              <a:avLst/>
            </a:prstGeom>
            <a:gradFill rotWithShape="1">
              <a:gsLst>
                <a:gs pos="0">
                  <a:srgbClr val="B3115E"/>
                </a:gs>
                <a:gs pos="100000">
                  <a:srgbClr val="F0529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139" name="Rectangle 64"/>
            <p:cNvSpPr>
              <a:spLocks noChangeArrowheads="1"/>
            </p:cNvSpPr>
            <p:nvPr/>
          </p:nvSpPr>
          <p:spPr bwMode="auto">
            <a:xfrm>
              <a:off x="3846129" y="4076319"/>
              <a:ext cx="721463" cy="358841"/>
            </a:xfrm>
            <a:prstGeom prst="rect">
              <a:avLst/>
            </a:prstGeom>
            <a:gradFill rotWithShape="1">
              <a:gsLst>
                <a:gs pos="0">
                  <a:srgbClr val="B3115E"/>
                </a:gs>
                <a:gs pos="100000">
                  <a:srgbClr val="F0529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140" name="Rectangle 65"/>
            <p:cNvSpPr>
              <a:spLocks noChangeArrowheads="1"/>
            </p:cNvSpPr>
            <p:nvPr/>
          </p:nvSpPr>
          <p:spPr bwMode="auto">
            <a:xfrm>
              <a:off x="4566665" y="3716820"/>
              <a:ext cx="721463" cy="358708"/>
            </a:xfrm>
            <a:prstGeom prst="rect">
              <a:avLst/>
            </a:prstGeom>
            <a:gradFill rotWithShape="1">
              <a:gsLst>
                <a:gs pos="0">
                  <a:srgbClr val="B3115E"/>
                </a:gs>
                <a:gs pos="100000">
                  <a:srgbClr val="F0529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141" name="Rectangle 66"/>
            <p:cNvSpPr>
              <a:spLocks noChangeArrowheads="1"/>
            </p:cNvSpPr>
            <p:nvPr/>
          </p:nvSpPr>
          <p:spPr bwMode="auto">
            <a:xfrm>
              <a:off x="5287068" y="3357372"/>
              <a:ext cx="720378" cy="358841"/>
            </a:xfrm>
            <a:prstGeom prst="rect">
              <a:avLst/>
            </a:prstGeom>
            <a:gradFill rotWithShape="1">
              <a:gsLst>
                <a:gs pos="0">
                  <a:srgbClr val="B3115E"/>
                </a:gs>
                <a:gs pos="100000">
                  <a:srgbClr val="F0529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142" name="Rectangle 67"/>
            <p:cNvSpPr>
              <a:spLocks noChangeArrowheads="1"/>
            </p:cNvSpPr>
            <p:nvPr/>
          </p:nvSpPr>
          <p:spPr bwMode="auto">
            <a:xfrm>
              <a:off x="6367333" y="2636585"/>
              <a:ext cx="720378" cy="358841"/>
            </a:xfrm>
            <a:prstGeom prst="rect">
              <a:avLst/>
            </a:prstGeom>
            <a:gradFill rotWithShape="1">
              <a:gsLst>
                <a:gs pos="0">
                  <a:srgbClr val="B3115E"/>
                </a:gs>
                <a:gs pos="100000">
                  <a:srgbClr val="F0529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143" name="Rectangle 68"/>
            <p:cNvSpPr>
              <a:spLocks noChangeArrowheads="1"/>
            </p:cNvSpPr>
            <p:nvPr/>
          </p:nvSpPr>
          <p:spPr bwMode="auto">
            <a:xfrm>
              <a:off x="6007526" y="2997872"/>
              <a:ext cx="359873" cy="358708"/>
            </a:xfrm>
            <a:prstGeom prst="rect">
              <a:avLst/>
            </a:prstGeom>
            <a:gradFill rotWithShape="1">
              <a:gsLst>
                <a:gs pos="0">
                  <a:srgbClr val="B3115E"/>
                </a:gs>
                <a:gs pos="100000">
                  <a:srgbClr val="F0529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144" name="Rectangle 69"/>
            <p:cNvSpPr>
              <a:spLocks noChangeArrowheads="1"/>
            </p:cNvSpPr>
            <p:nvPr/>
          </p:nvSpPr>
          <p:spPr bwMode="auto">
            <a:xfrm>
              <a:off x="7086145" y="2277111"/>
              <a:ext cx="360689" cy="358841"/>
            </a:xfrm>
            <a:prstGeom prst="rect">
              <a:avLst/>
            </a:prstGeom>
            <a:gradFill rotWithShape="1">
              <a:gsLst>
                <a:gs pos="0">
                  <a:srgbClr val="B3115E"/>
                </a:gs>
                <a:gs pos="100000">
                  <a:srgbClr val="F0529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145" name="Rectangle 70"/>
            <p:cNvSpPr>
              <a:spLocks noChangeArrowheads="1"/>
            </p:cNvSpPr>
            <p:nvPr/>
          </p:nvSpPr>
          <p:spPr bwMode="auto">
            <a:xfrm>
              <a:off x="7447237" y="1916050"/>
              <a:ext cx="359736" cy="358841"/>
            </a:xfrm>
            <a:prstGeom prst="rect">
              <a:avLst/>
            </a:prstGeom>
            <a:gradFill rotWithShape="1">
              <a:gsLst>
                <a:gs pos="0">
                  <a:srgbClr val="B3115E"/>
                </a:gs>
                <a:gs pos="100000">
                  <a:srgbClr val="F0529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146" name="Rectangle 71"/>
            <p:cNvSpPr>
              <a:spLocks noChangeArrowheads="1"/>
            </p:cNvSpPr>
            <p:nvPr/>
          </p:nvSpPr>
          <p:spPr bwMode="auto">
            <a:xfrm>
              <a:off x="1685985" y="5157915"/>
              <a:ext cx="720378" cy="358842"/>
            </a:xfrm>
            <a:prstGeom prst="rect">
              <a:avLst/>
            </a:prstGeom>
            <a:gradFill rotWithShape="1">
              <a:gsLst>
                <a:gs pos="0">
                  <a:srgbClr val="B3115E"/>
                </a:gs>
                <a:gs pos="100000">
                  <a:srgbClr val="F0529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pSp>
          <p:nvGrpSpPr>
            <p:cNvPr id="147" name="Group 72"/>
            <p:cNvGrpSpPr>
              <a:grpSpLocks/>
            </p:cNvGrpSpPr>
            <p:nvPr/>
          </p:nvGrpSpPr>
          <p:grpSpPr bwMode="auto">
            <a:xfrm>
              <a:off x="1692275" y="1612900"/>
              <a:ext cx="6443663" cy="3889376"/>
              <a:chOff x="1089" y="1094"/>
              <a:chExt cx="4059" cy="2450"/>
            </a:xfrm>
          </p:grpSpPr>
          <p:sp>
            <p:nvSpPr>
              <p:cNvPr id="180" name="Freeform 73"/>
              <p:cNvSpPr>
                <a:spLocks/>
              </p:cNvSpPr>
              <p:nvPr/>
            </p:nvSpPr>
            <p:spPr bwMode="auto">
              <a:xfrm>
                <a:off x="1089" y="1094"/>
                <a:ext cx="4059" cy="2449"/>
              </a:xfrm>
              <a:custGeom>
                <a:avLst/>
                <a:gdLst>
                  <a:gd name="T0" fmla="*/ 0 w 3016"/>
                  <a:gd name="T1" fmla="*/ 0 h 2767"/>
                  <a:gd name="T2" fmla="*/ 0 w 3016"/>
                  <a:gd name="T3" fmla="*/ 347 h 2767"/>
                  <a:gd name="T4" fmla="*/ 470136 w 3016"/>
                  <a:gd name="T5" fmla="*/ 347 h 2767"/>
                  <a:gd name="T6" fmla="*/ 0 60000 65536"/>
                  <a:gd name="T7" fmla="*/ 0 60000 65536"/>
                  <a:gd name="T8" fmla="*/ 0 60000 65536"/>
                  <a:gd name="T9" fmla="*/ 0 w 3016"/>
                  <a:gd name="T10" fmla="*/ 0 h 2767"/>
                  <a:gd name="T11" fmla="*/ 3016 w 3016"/>
                  <a:gd name="T12" fmla="*/ 2767 h 276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016" h="2767">
                    <a:moveTo>
                      <a:pt x="0" y="0"/>
                    </a:moveTo>
                    <a:lnTo>
                      <a:pt x="0" y="2767"/>
                    </a:lnTo>
                    <a:lnTo>
                      <a:pt x="3016" y="2767"/>
                    </a:lnTo>
                  </a:path>
                </a:pathLst>
              </a:custGeom>
              <a:noFill/>
              <a:ln w="25400">
                <a:solidFill>
                  <a:srgbClr val="333333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81" name="Line 74"/>
              <p:cNvSpPr>
                <a:spLocks noChangeShapeType="1"/>
              </p:cNvSpPr>
              <p:nvPr/>
            </p:nvSpPr>
            <p:spPr bwMode="auto">
              <a:xfrm>
                <a:off x="1089" y="3317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82" name="Line 75"/>
              <p:cNvSpPr>
                <a:spLocks noChangeShapeType="1"/>
              </p:cNvSpPr>
              <p:nvPr/>
            </p:nvSpPr>
            <p:spPr bwMode="auto">
              <a:xfrm>
                <a:off x="1089" y="3090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83" name="Line 76"/>
              <p:cNvSpPr>
                <a:spLocks noChangeShapeType="1"/>
              </p:cNvSpPr>
              <p:nvPr/>
            </p:nvSpPr>
            <p:spPr bwMode="auto">
              <a:xfrm>
                <a:off x="1089" y="2863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84" name="Line 77"/>
              <p:cNvSpPr>
                <a:spLocks noChangeShapeType="1"/>
              </p:cNvSpPr>
              <p:nvPr/>
            </p:nvSpPr>
            <p:spPr bwMode="auto">
              <a:xfrm>
                <a:off x="1089" y="2636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85" name="Line 78"/>
              <p:cNvSpPr>
                <a:spLocks noChangeShapeType="1"/>
              </p:cNvSpPr>
              <p:nvPr/>
            </p:nvSpPr>
            <p:spPr bwMode="auto">
              <a:xfrm>
                <a:off x="1089" y="2410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86" name="Line 79"/>
              <p:cNvSpPr>
                <a:spLocks noChangeShapeType="1"/>
              </p:cNvSpPr>
              <p:nvPr/>
            </p:nvSpPr>
            <p:spPr bwMode="auto">
              <a:xfrm>
                <a:off x="1089" y="2183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87" name="Line 80"/>
              <p:cNvSpPr>
                <a:spLocks noChangeShapeType="1"/>
              </p:cNvSpPr>
              <p:nvPr/>
            </p:nvSpPr>
            <p:spPr bwMode="auto">
              <a:xfrm>
                <a:off x="1089" y="1956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88" name="Line 81"/>
              <p:cNvSpPr>
                <a:spLocks noChangeShapeType="1"/>
              </p:cNvSpPr>
              <p:nvPr/>
            </p:nvSpPr>
            <p:spPr bwMode="auto">
              <a:xfrm>
                <a:off x="1089" y="1729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89" name="Line 82"/>
              <p:cNvSpPr>
                <a:spLocks noChangeShapeType="1"/>
              </p:cNvSpPr>
              <p:nvPr/>
            </p:nvSpPr>
            <p:spPr bwMode="auto">
              <a:xfrm>
                <a:off x="1089" y="1503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90" name="Line 83"/>
              <p:cNvSpPr>
                <a:spLocks noChangeShapeType="1"/>
              </p:cNvSpPr>
              <p:nvPr/>
            </p:nvSpPr>
            <p:spPr bwMode="auto">
              <a:xfrm>
                <a:off x="1089" y="1276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91" name="Line 84"/>
              <p:cNvSpPr>
                <a:spLocks noChangeShapeType="1"/>
              </p:cNvSpPr>
              <p:nvPr/>
            </p:nvSpPr>
            <p:spPr bwMode="auto">
              <a:xfrm flipV="1">
                <a:off x="1315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92" name="Line 85"/>
              <p:cNvSpPr>
                <a:spLocks noChangeShapeType="1"/>
              </p:cNvSpPr>
              <p:nvPr/>
            </p:nvSpPr>
            <p:spPr bwMode="auto">
              <a:xfrm flipV="1">
                <a:off x="1542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93" name="Line 86"/>
              <p:cNvSpPr>
                <a:spLocks noChangeShapeType="1"/>
              </p:cNvSpPr>
              <p:nvPr/>
            </p:nvSpPr>
            <p:spPr bwMode="auto">
              <a:xfrm flipV="1">
                <a:off x="1769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94" name="Line 87"/>
              <p:cNvSpPr>
                <a:spLocks noChangeShapeType="1"/>
              </p:cNvSpPr>
              <p:nvPr/>
            </p:nvSpPr>
            <p:spPr bwMode="auto">
              <a:xfrm flipV="1">
                <a:off x="1996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95" name="Line 88"/>
              <p:cNvSpPr>
                <a:spLocks noChangeShapeType="1"/>
              </p:cNvSpPr>
              <p:nvPr/>
            </p:nvSpPr>
            <p:spPr bwMode="auto">
              <a:xfrm flipV="1">
                <a:off x="2222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96" name="Line 89"/>
              <p:cNvSpPr>
                <a:spLocks noChangeShapeType="1"/>
              </p:cNvSpPr>
              <p:nvPr/>
            </p:nvSpPr>
            <p:spPr bwMode="auto">
              <a:xfrm flipV="1">
                <a:off x="2449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97" name="Line 90"/>
              <p:cNvSpPr>
                <a:spLocks noChangeShapeType="1"/>
              </p:cNvSpPr>
              <p:nvPr/>
            </p:nvSpPr>
            <p:spPr bwMode="auto">
              <a:xfrm flipV="1">
                <a:off x="2676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98" name="Line 91"/>
              <p:cNvSpPr>
                <a:spLocks noChangeShapeType="1"/>
              </p:cNvSpPr>
              <p:nvPr/>
            </p:nvSpPr>
            <p:spPr bwMode="auto">
              <a:xfrm flipV="1">
                <a:off x="2903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99" name="Line 92"/>
              <p:cNvSpPr>
                <a:spLocks noChangeShapeType="1"/>
              </p:cNvSpPr>
              <p:nvPr/>
            </p:nvSpPr>
            <p:spPr bwMode="auto">
              <a:xfrm flipV="1">
                <a:off x="3129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00" name="Line 93"/>
              <p:cNvSpPr>
                <a:spLocks noChangeShapeType="1"/>
              </p:cNvSpPr>
              <p:nvPr/>
            </p:nvSpPr>
            <p:spPr bwMode="auto">
              <a:xfrm flipV="1">
                <a:off x="3356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01" name="Line 94"/>
              <p:cNvSpPr>
                <a:spLocks noChangeShapeType="1"/>
              </p:cNvSpPr>
              <p:nvPr/>
            </p:nvSpPr>
            <p:spPr bwMode="auto">
              <a:xfrm flipV="1">
                <a:off x="3583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02" name="Line 95"/>
              <p:cNvSpPr>
                <a:spLocks noChangeShapeType="1"/>
              </p:cNvSpPr>
              <p:nvPr/>
            </p:nvSpPr>
            <p:spPr bwMode="auto">
              <a:xfrm flipV="1">
                <a:off x="3810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03" name="Line 96"/>
              <p:cNvSpPr>
                <a:spLocks noChangeShapeType="1"/>
              </p:cNvSpPr>
              <p:nvPr/>
            </p:nvSpPr>
            <p:spPr bwMode="auto">
              <a:xfrm flipV="1">
                <a:off x="4036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04" name="Line 97"/>
              <p:cNvSpPr>
                <a:spLocks noChangeShapeType="1"/>
              </p:cNvSpPr>
              <p:nvPr/>
            </p:nvSpPr>
            <p:spPr bwMode="auto">
              <a:xfrm flipV="1">
                <a:off x="4263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05" name="Line 98"/>
              <p:cNvSpPr>
                <a:spLocks noChangeShapeType="1"/>
              </p:cNvSpPr>
              <p:nvPr/>
            </p:nvSpPr>
            <p:spPr bwMode="auto">
              <a:xfrm flipV="1">
                <a:off x="4490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06" name="Line 99"/>
              <p:cNvSpPr>
                <a:spLocks noChangeShapeType="1"/>
              </p:cNvSpPr>
              <p:nvPr/>
            </p:nvSpPr>
            <p:spPr bwMode="auto">
              <a:xfrm flipV="1">
                <a:off x="4717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07" name="Line 100"/>
              <p:cNvSpPr>
                <a:spLocks noChangeShapeType="1"/>
              </p:cNvSpPr>
              <p:nvPr/>
            </p:nvSpPr>
            <p:spPr bwMode="auto">
              <a:xfrm flipV="1">
                <a:off x="4944" y="1117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grpSp>
          <p:nvGrpSpPr>
            <p:cNvPr id="148" name="Group 101"/>
            <p:cNvGrpSpPr>
              <a:grpSpLocks/>
            </p:cNvGrpSpPr>
            <p:nvPr/>
          </p:nvGrpSpPr>
          <p:grpSpPr bwMode="auto">
            <a:xfrm>
              <a:off x="1839915" y="5602288"/>
              <a:ext cx="6173789" cy="274637"/>
              <a:chOff x="1185" y="3597"/>
              <a:chExt cx="3889" cy="173"/>
            </a:xfrm>
          </p:grpSpPr>
          <p:sp>
            <p:nvSpPr>
              <p:cNvPr id="163" name="Text Box 102"/>
              <p:cNvSpPr txBox="1">
                <a:spLocks noChangeArrowheads="1"/>
              </p:cNvSpPr>
              <p:nvPr/>
            </p:nvSpPr>
            <p:spPr bwMode="auto">
              <a:xfrm>
                <a:off x="1185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01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64" name="Text Box 103"/>
              <p:cNvSpPr txBox="1">
                <a:spLocks noChangeArrowheads="1"/>
              </p:cNvSpPr>
              <p:nvPr/>
            </p:nvSpPr>
            <p:spPr bwMode="auto">
              <a:xfrm>
                <a:off x="1411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02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65" name="Text Box 104"/>
              <p:cNvSpPr txBox="1">
                <a:spLocks noChangeArrowheads="1"/>
              </p:cNvSpPr>
              <p:nvPr/>
            </p:nvSpPr>
            <p:spPr bwMode="auto">
              <a:xfrm>
                <a:off x="1633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03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66" name="Text Box 105"/>
              <p:cNvSpPr txBox="1">
                <a:spLocks noChangeArrowheads="1"/>
              </p:cNvSpPr>
              <p:nvPr/>
            </p:nvSpPr>
            <p:spPr bwMode="auto">
              <a:xfrm>
                <a:off x="1865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04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67" name="Text Box 106"/>
              <p:cNvSpPr txBox="1">
                <a:spLocks noChangeArrowheads="1"/>
              </p:cNvSpPr>
              <p:nvPr/>
            </p:nvSpPr>
            <p:spPr bwMode="auto">
              <a:xfrm>
                <a:off x="2092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05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68" name="Text Box 107"/>
              <p:cNvSpPr txBox="1">
                <a:spLocks noChangeArrowheads="1"/>
              </p:cNvSpPr>
              <p:nvPr/>
            </p:nvSpPr>
            <p:spPr bwMode="auto">
              <a:xfrm>
                <a:off x="2318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06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69" name="Text Box 108"/>
              <p:cNvSpPr txBox="1">
                <a:spLocks noChangeArrowheads="1"/>
              </p:cNvSpPr>
              <p:nvPr/>
            </p:nvSpPr>
            <p:spPr bwMode="auto">
              <a:xfrm>
                <a:off x="2540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07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70" name="Text Box 109"/>
              <p:cNvSpPr txBox="1">
                <a:spLocks noChangeArrowheads="1"/>
              </p:cNvSpPr>
              <p:nvPr/>
            </p:nvSpPr>
            <p:spPr bwMode="auto">
              <a:xfrm>
                <a:off x="2772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08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71" name="Text Box 110"/>
              <p:cNvSpPr txBox="1">
                <a:spLocks noChangeArrowheads="1"/>
              </p:cNvSpPr>
              <p:nvPr/>
            </p:nvSpPr>
            <p:spPr bwMode="auto">
              <a:xfrm>
                <a:off x="2999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09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72" name="Text Box 111"/>
              <p:cNvSpPr txBox="1">
                <a:spLocks noChangeArrowheads="1"/>
              </p:cNvSpPr>
              <p:nvPr/>
            </p:nvSpPr>
            <p:spPr bwMode="auto">
              <a:xfrm>
                <a:off x="3225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10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73" name="Text Box 112"/>
              <p:cNvSpPr txBox="1">
                <a:spLocks noChangeArrowheads="1"/>
              </p:cNvSpPr>
              <p:nvPr/>
            </p:nvSpPr>
            <p:spPr bwMode="auto">
              <a:xfrm>
                <a:off x="3447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11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74" name="Text Box 113"/>
              <p:cNvSpPr txBox="1">
                <a:spLocks noChangeArrowheads="1"/>
              </p:cNvSpPr>
              <p:nvPr/>
            </p:nvSpPr>
            <p:spPr bwMode="auto">
              <a:xfrm>
                <a:off x="3679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12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75" name="Text Box 114"/>
              <p:cNvSpPr txBox="1">
                <a:spLocks noChangeArrowheads="1"/>
              </p:cNvSpPr>
              <p:nvPr/>
            </p:nvSpPr>
            <p:spPr bwMode="auto">
              <a:xfrm>
                <a:off x="3906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13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76" name="Text Box 115"/>
              <p:cNvSpPr txBox="1">
                <a:spLocks noChangeArrowheads="1"/>
              </p:cNvSpPr>
              <p:nvPr/>
            </p:nvSpPr>
            <p:spPr bwMode="auto">
              <a:xfrm>
                <a:off x="4132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14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77" name="Text Box 116"/>
              <p:cNvSpPr txBox="1">
                <a:spLocks noChangeArrowheads="1"/>
              </p:cNvSpPr>
              <p:nvPr/>
            </p:nvSpPr>
            <p:spPr bwMode="auto">
              <a:xfrm>
                <a:off x="4354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15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78" name="Text Box 117"/>
              <p:cNvSpPr txBox="1">
                <a:spLocks noChangeArrowheads="1"/>
              </p:cNvSpPr>
              <p:nvPr/>
            </p:nvSpPr>
            <p:spPr bwMode="auto">
              <a:xfrm>
                <a:off x="4586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16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79" name="Text Box 118"/>
              <p:cNvSpPr txBox="1">
                <a:spLocks noChangeArrowheads="1"/>
              </p:cNvSpPr>
              <p:nvPr/>
            </p:nvSpPr>
            <p:spPr bwMode="auto">
              <a:xfrm>
                <a:off x="4830" y="3597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17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grpSp>
          <p:nvGrpSpPr>
            <p:cNvPr id="149" name="Group 119"/>
            <p:cNvGrpSpPr>
              <a:grpSpLocks/>
            </p:cNvGrpSpPr>
            <p:nvPr/>
          </p:nvGrpSpPr>
          <p:grpSpPr bwMode="auto">
            <a:xfrm>
              <a:off x="714375" y="1628778"/>
              <a:ext cx="912813" cy="3852871"/>
              <a:chOff x="476" y="1094"/>
              <a:chExt cx="575" cy="2427"/>
            </a:xfrm>
          </p:grpSpPr>
          <p:sp>
            <p:nvSpPr>
              <p:cNvPr id="152" name="Text Box 120"/>
              <p:cNvSpPr txBox="1">
                <a:spLocks noChangeArrowheads="1"/>
              </p:cNvSpPr>
              <p:nvPr/>
            </p:nvSpPr>
            <p:spPr bwMode="auto">
              <a:xfrm>
                <a:off x="476" y="3348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Value 01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3" name="Text Box 121"/>
              <p:cNvSpPr txBox="1">
                <a:spLocks noChangeArrowheads="1"/>
              </p:cNvSpPr>
              <p:nvPr/>
            </p:nvSpPr>
            <p:spPr bwMode="auto">
              <a:xfrm>
                <a:off x="476" y="3122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Value 02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4" name="Text Box 122"/>
              <p:cNvSpPr txBox="1">
                <a:spLocks noChangeArrowheads="1"/>
              </p:cNvSpPr>
              <p:nvPr/>
            </p:nvSpPr>
            <p:spPr bwMode="auto">
              <a:xfrm>
                <a:off x="476" y="2895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Value 03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5" name="Text Box 123"/>
              <p:cNvSpPr txBox="1">
                <a:spLocks noChangeArrowheads="1"/>
              </p:cNvSpPr>
              <p:nvPr/>
            </p:nvSpPr>
            <p:spPr bwMode="auto">
              <a:xfrm>
                <a:off x="476" y="2667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Value 04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6" name="Text Box 124"/>
              <p:cNvSpPr txBox="1">
                <a:spLocks noChangeArrowheads="1"/>
              </p:cNvSpPr>
              <p:nvPr/>
            </p:nvSpPr>
            <p:spPr bwMode="auto">
              <a:xfrm>
                <a:off x="476" y="2441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Value 05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7" name="Text Box 125"/>
              <p:cNvSpPr txBox="1">
                <a:spLocks noChangeArrowheads="1"/>
              </p:cNvSpPr>
              <p:nvPr/>
            </p:nvSpPr>
            <p:spPr bwMode="auto">
              <a:xfrm>
                <a:off x="476" y="2214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Value 06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8" name="Text Box 126"/>
              <p:cNvSpPr txBox="1">
                <a:spLocks noChangeArrowheads="1"/>
              </p:cNvSpPr>
              <p:nvPr/>
            </p:nvSpPr>
            <p:spPr bwMode="auto">
              <a:xfrm>
                <a:off x="476" y="1988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Value 07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9" name="Text Box 127"/>
              <p:cNvSpPr txBox="1">
                <a:spLocks noChangeArrowheads="1"/>
              </p:cNvSpPr>
              <p:nvPr/>
            </p:nvSpPr>
            <p:spPr bwMode="auto">
              <a:xfrm>
                <a:off x="476" y="1762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Value 08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60" name="Text Box 128"/>
              <p:cNvSpPr txBox="1">
                <a:spLocks noChangeArrowheads="1"/>
              </p:cNvSpPr>
              <p:nvPr/>
            </p:nvSpPr>
            <p:spPr bwMode="auto">
              <a:xfrm>
                <a:off x="476" y="1535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Value 09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61" name="Text Box 129"/>
              <p:cNvSpPr txBox="1">
                <a:spLocks noChangeArrowheads="1"/>
              </p:cNvSpPr>
              <p:nvPr/>
            </p:nvSpPr>
            <p:spPr bwMode="auto">
              <a:xfrm>
                <a:off x="476" y="1307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Value 10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62" name="Text Box 130"/>
              <p:cNvSpPr txBox="1">
                <a:spLocks noChangeArrowheads="1"/>
              </p:cNvSpPr>
              <p:nvPr/>
            </p:nvSpPr>
            <p:spPr bwMode="auto">
              <a:xfrm>
                <a:off x="476" y="1094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Value 11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150" name="Rectangle 131"/>
            <p:cNvSpPr>
              <a:spLocks noChangeArrowheads="1"/>
            </p:cNvSpPr>
            <p:nvPr/>
          </p:nvSpPr>
          <p:spPr bwMode="auto">
            <a:xfrm>
              <a:off x="2046288" y="1916113"/>
              <a:ext cx="2881312" cy="1441450"/>
            </a:xfrm>
            <a:prstGeom prst="rect">
              <a:avLst/>
            </a:prstGeom>
            <a:solidFill>
              <a:srgbClr val="F379B3">
                <a:alpha val="7607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1" name="Text Box 132"/>
            <p:cNvSpPr txBox="1">
              <a:spLocks noChangeArrowheads="1"/>
            </p:cNvSpPr>
            <p:nvPr/>
          </p:nvSpPr>
          <p:spPr bwMode="auto">
            <a:xfrm>
              <a:off x="2154238" y="2025650"/>
              <a:ext cx="2520950" cy="110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Visual Appealing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Captivate your viewing audience - PowerPoint Templates &amp; Backgrounds, Sleek Diagram &amp; Charts For Your Presentation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21517</TotalTime>
  <Words>213</Words>
  <Application>Microsoft Office PowerPoint</Application>
  <PresentationFormat>全屏显示(4:3)</PresentationFormat>
  <Paragraphs>46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1129</cp:revision>
  <dcterms:created xsi:type="dcterms:W3CDTF">2009-02-11T05:37:22Z</dcterms:created>
  <dcterms:modified xsi:type="dcterms:W3CDTF">2013-09-26T04:22:16Z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