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그룹 48"/>
          <p:cNvGrpSpPr>
            <a:grpSpLocks/>
          </p:cNvGrpSpPr>
          <p:nvPr/>
        </p:nvGrpSpPr>
        <p:grpSpPr bwMode="auto">
          <a:xfrm>
            <a:off x="700732" y="935062"/>
            <a:ext cx="7759700" cy="5302250"/>
            <a:chOff x="500063" y="1341438"/>
            <a:chExt cx="7759700" cy="5302250"/>
          </a:xfrm>
        </p:grpSpPr>
        <p:grpSp>
          <p:nvGrpSpPr>
            <p:cNvPr id="62" name="Rectangle 103"/>
            <p:cNvGrpSpPr>
              <a:grpSpLocks/>
            </p:cNvGrpSpPr>
            <p:nvPr/>
          </p:nvGrpSpPr>
          <p:grpSpPr bwMode="auto">
            <a:xfrm>
              <a:off x="2627313" y="1773238"/>
              <a:ext cx="5602287" cy="914400"/>
              <a:chOff x="2688336" y="2974848"/>
              <a:chExt cx="5602224" cy="914400"/>
            </a:xfrm>
          </p:grpSpPr>
          <p:pic>
            <p:nvPicPr>
              <p:cNvPr id="85" name="Rectangle 103"/>
              <p:cNvPicPr>
                <a:picLocks noChangeArrowheads="1"/>
              </p:cNvPicPr>
              <p:nvPr/>
            </p:nvPicPr>
            <p:blipFill>
              <a:blip r:embed="rId2" cstate="print">
                <a:duotone>
                  <a:srgbClr val="EEECE1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688336" y="2974848"/>
                <a:ext cx="5602224" cy="914400"/>
              </a:xfrm>
              <a:prstGeom prst="rect">
                <a:avLst/>
              </a:prstGeom>
              <a:gradFill>
                <a:gsLst>
                  <a:gs pos="5700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10800000" scaled="1"/>
              </a:gradFill>
              <a:ln>
                <a:noFill/>
              </a:ln>
            </p:spPr>
          </p:pic>
          <p:sp>
            <p:nvSpPr>
              <p:cNvPr id="86" name="Text Box 4"/>
              <p:cNvSpPr txBox="1">
                <a:spLocks noChangeArrowheads="1"/>
              </p:cNvSpPr>
              <p:nvPr/>
            </p:nvSpPr>
            <p:spPr bwMode="auto">
              <a:xfrm rot="10800000">
                <a:off x="2693974" y="2981312"/>
                <a:ext cx="5592775" cy="900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103622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63" name="타원 21"/>
            <p:cNvSpPr>
              <a:spLocks noChangeArrowheads="1"/>
            </p:cNvSpPr>
            <p:nvPr/>
          </p:nvSpPr>
          <p:spPr bwMode="auto">
            <a:xfrm>
              <a:off x="500063" y="5286375"/>
              <a:ext cx="4857750" cy="1357313"/>
            </a:xfrm>
            <a:prstGeom prst="ellipse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4" name="Rectangle 103"/>
            <p:cNvGrpSpPr>
              <a:grpSpLocks/>
            </p:cNvGrpSpPr>
            <p:nvPr/>
          </p:nvGrpSpPr>
          <p:grpSpPr bwMode="auto">
            <a:xfrm>
              <a:off x="2657475" y="2990850"/>
              <a:ext cx="5602288" cy="914400"/>
              <a:chOff x="2688336" y="2974848"/>
              <a:chExt cx="5602224" cy="914400"/>
            </a:xfrm>
          </p:grpSpPr>
          <p:pic>
            <p:nvPicPr>
              <p:cNvPr id="83" name="Rectangle 103"/>
              <p:cNvPicPr>
                <a:picLocks noChangeArrowheads="1"/>
              </p:cNvPicPr>
              <p:nvPr/>
            </p:nvPicPr>
            <p:blipFill>
              <a:blip r:embed="rId2" cstate="print">
                <a:duotone>
                  <a:srgbClr val="EEECE1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688336" y="2974848"/>
                <a:ext cx="5602224" cy="914400"/>
              </a:xfrm>
              <a:prstGeom prst="rect">
                <a:avLst/>
              </a:prstGeom>
              <a:gradFill>
                <a:gsLst>
                  <a:gs pos="5700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10800000" scaled="1"/>
              </a:gradFill>
              <a:ln>
                <a:noFill/>
              </a:ln>
            </p:spPr>
          </p:pic>
          <p:sp>
            <p:nvSpPr>
              <p:cNvPr id="84" name="Text Box 8"/>
              <p:cNvSpPr txBox="1">
                <a:spLocks noChangeArrowheads="1"/>
              </p:cNvSpPr>
              <p:nvPr/>
            </p:nvSpPr>
            <p:spPr bwMode="auto">
              <a:xfrm rot="10800000">
                <a:off x="2693974" y="2981312"/>
                <a:ext cx="5592775" cy="900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65" name="Rectangle 104"/>
            <p:cNvGrpSpPr>
              <a:grpSpLocks/>
            </p:cNvGrpSpPr>
            <p:nvPr/>
          </p:nvGrpSpPr>
          <p:grpSpPr bwMode="auto">
            <a:xfrm>
              <a:off x="2657475" y="4216400"/>
              <a:ext cx="5602288" cy="908050"/>
              <a:chOff x="2688336" y="4200144"/>
              <a:chExt cx="5602224" cy="908304"/>
            </a:xfrm>
          </p:grpSpPr>
          <p:pic>
            <p:nvPicPr>
              <p:cNvPr id="81" name="Rectangle 104"/>
              <p:cNvPicPr>
                <a:picLocks noChangeArrowheads="1"/>
              </p:cNvPicPr>
              <p:nvPr/>
            </p:nvPicPr>
            <p:blipFill>
              <a:blip r:embed="rId3" cstate="print">
                <a:duotone>
                  <a:srgbClr val="EEECE1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688336" y="4200144"/>
                <a:ext cx="5602224" cy="908304"/>
              </a:xfrm>
              <a:prstGeom prst="rect">
                <a:avLst/>
              </a:prstGeom>
              <a:gradFill>
                <a:gsLst>
                  <a:gs pos="5700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10800000" scaled="1"/>
              </a:gradFill>
              <a:ln>
                <a:noFill/>
              </a:ln>
            </p:spPr>
          </p:pic>
          <p:sp>
            <p:nvSpPr>
              <p:cNvPr id="82" name="Text Box 11"/>
              <p:cNvSpPr txBox="1">
                <a:spLocks noChangeArrowheads="1"/>
              </p:cNvSpPr>
              <p:nvPr/>
            </p:nvSpPr>
            <p:spPr bwMode="auto">
              <a:xfrm rot="10800000">
                <a:off x="2693974" y="4205273"/>
                <a:ext cx="5592775" cy="900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66" name="Group 105"/>
            <p:cNvGrpSpPr>
              <a:grpSpLocks/>
            </p:cNvGrpSpPr>
            <p:nvPr/>
          </p:nvGrpSpPr>
          <p:grpSpPr bwMode="auto">
            <a:xfrm>
              <a:off x="755650" y="3860800"/>
              <a:ext cx="3673475" cy="1727200"/>
              <a:chOff x="1728" y="3024"/>
              <a:chExt cx="2304" cy="1080"/>
            </a:xfrm>
          </p:grpSpPr>
          <p:sp>
            <p:nvSpPr>
              <p:cNvPr id="79" name="Freeform 106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/>
                <a:ahLst/>
                <a:cxnLst>
                  <a:cxn ang="0">
                    <a:pos x="2304" y="792"/>
                  </a:cxn>
                  <a:cxn ang="0">
                    <a:pos x="2302" y="806"/>
                  </a:cxn>
                  <a:cxn ang="0">
                    <a:pos x="2290" y="836"/>
                  </a:cxn>
                  <a:cxn ang="0">
                    <a:pos x="2268" y="864"/>
                  </a:cxn>
                  <a:cxn ang="0">
                    <a:pos x="2234" y="892"/>
                  </a:cxn>
                  <a:cxn ang="0">
                    <a:pos x="2190" y="916"/>
                  </a:cxn>
                  <a:cxn ang="0">
                    <a:pos x="2108" y="954"/>
                  </a:cxn>
                  <a:cxn ang="0">
                    <a:pos x="1966" y="996"/>
                  </a:cxn>
                  <a:cxn ang="0">
                    <a:pos x="1796" y="1030"/>
                  </a:cxn>
                  <a:cxn ang="0">
                    <a:pos x="1600" y="1058"/>
                  </a:cxn>
                  <a:cxn ang="0">
                    <a:pos x="1384" y="1074"/>
                  </a:cxn>
                  <a:cxn ang="0">
                    <a:pos x="1152" y="1080"/>
                  </a:cxn>
                  <a:cxn ang="0">
                    <a:pos x="1034" y="1078"/>
                  </a:cxn>
                  <a:cxn ang="0">
                    <a:pos x="810" y="1068"/>
                  </a:cxn>
                  <a:cxn ang="0">
                    <a:pos x="602" y="1046"/>
                  </a:cxn>
                  <a:cxn ang="0">
                    <a:pos x="420" y="1014"/>
                  </a:cxn>
                  <a:cxn ang="0">
                    <a:pos x="264" y="976"/>
                  </a:cxn>
                  <a:cxn ang="0">
                    <a:pos x="140" y="930"/>
                  </a:cxn>
                  <a:cxn ang="0">
                    <a:pos x="90" y="904"/>
                  </a:cxn>
                  <a:cxn ang="0">
                    <a:pos x="52" y="878"/>
                  </a:cxn>
                  <a:cxn ang="0">
                    <a:pos x="24" y="850"/>
                  </a:cxn>
                  <a:cxn ang="0">
                    <a:pos x="6" y="822"/>
                  </a:cxn>
                  <a:cxn ang="0">
                    <a:pos x="0" y="792"/>
                  </a:cxn>
                  <a:cxn ang="0">
                    <a:pos x="288" y="216"/>
                  </a:cxn>
                  <a:cxn ang="0">
                    <a:pos x="292" y="194"/>
                  </a:cxn>
                  <a:cxn ang="0">
                    <a:pos x="306" y="172"/>
                  </a:cxn>
                  <a:cxn ang="0">
                    <a:pos x="326" y="152"/>
                  </a:cxn>
                  <a:cxn ang="0">
                    <a:pos x="356" y="132"/>
                  </a:cxn>
                  <a:cxn ang="0">
                    <a:pos x="436" y="96"/>
                  </a:cxn>
                  <a:cxn ang="0">
                    <a:pos x="542" y="64"/>
                  </a:cxn>
                  <a:cxn ang="0">
                    <a:pos x="668" y="36"/>
                  </a:cxn>
                  <a:cxn ang="0">
                    <a:pos x="816" y="16"/>
                  </a:cxn>
                  <a:cxn ang="0">
                    <a:pos x="978" y="4"/>
                  </a:cxn>
                  <a:cxn ang="0">
                    <a:pos x="1152" y="0"/>
                  </a:cxn>
                  <a:cxn ang="0">
                    <a:pos x="1240" y="2"/>
                  </a:cxn>
                  <a:cxn ang="0">
                    <a:pos x="1408" y="10"/>
                  </a:cxn>
                  <a:cxn ang="0">
                    <a:pos x="1564" y="26"/>
                  </a:cxn>
                  <a:cxn ang="0">
                    <a:pos x="1702" y="50"/>
                  </a:cxn>
                  <a:cxn ang="0">
                    <a:pos x="1818" y="78"/>
                  </a:cxn>
                  <a:cxn ang="0">
                    <a:pos x="1912" y="114"/>
                  </a:cxn>
                  <a:cxn ang="0">
                    <a:pos x="1964" y="142"/>
                  </a:cxn>
                  <a:cxn ang="0">
                    <a:pos x="1988" y="162"/>
                  </a:cxn>
                  <a:cxn ang="0">
                    <a:pos x="2006" y="184"/>
                  </a:cxn>
                  <a:cxn ang="0">
                    <a:pos x="2014" y="204"/>
                  </a:cxn>
                  <a:cxn ang="0">
                    <a:pos x="2016" y="216"/>
                  </a:cxn>
                </a:cxnLst>
                <a:rect l="0" t="0" r="r" b="b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lnTo>
                      <a:pt x="2016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gamma/>
                      <a:shade val="46275"/>
                      <a:invGamma/>
                    </a:sys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0" name="Freeform 107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67" name="Oval 108"/>
            <p:cNvSpPr>
              <a:spLocks noChangeArrowheads="1"/>
            </p:cNvSpPr>
            <p:nvPr/>
          </p:nvSpPr>
          <p:spPr bwMode="auto">
            <a:xfrm>
              <a:off x="933450" y="3629025"/>
              <a:ext cx="3314700" cy="107632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8" name="Group 109"/>
            <p:cNvGrpSpPr>
              <a:grpSpLocks/>
            </p:cNvGrpSpPr>
            <p:nvPr/>
          </p:nvGrpSpPr>
          <p:grpSpPr bwMode="auto">
            <a:xfrm>
              <a:off x="1366838" y="2852738"/>
              <a:ext cx="2484437" cy="1373187"/>
              <a:chOff x="2016" y="1944"/>
              <a:chExt cx="1728" cy="936"/>
            </a:xfrm>
          </p:grpSpPr>
          <p:sp>
            <p:nvSpPr>
              <p:cNvPr id="77" name="Freeform 110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/>
                <a:ahLst/>
                <a:cxnLst>
                  <a:cxn ang="0">
                    <a:pos x="1728" y="720"/>
                  </a:cxn>
                  <a:cxn ang="0">
                    <a:pos x="1726" y="732"/>
                  </a:cxn>
                  <a:cxn ang="0">
                    <a:pos x="1718" y="752"/>
                  </a:cxn>
                  <a:cxn ang="0">
                    <a:pos x="1700" y="774"/>
                  </a:cxn>
                  <a:cxn ang="0">
                    <a:pos x="1676" y="794"/>
                  </a:cxn>
                  <a:cxn ang="0">
                    <a:pos x="1624" y="822"/>
                  </a:cxn>
                  <a:cxn ang="0">
                    <a:pos x="1530" y="858"/>
                  </a:cxn>
                  <a:cxn ang="0">
                    <a:pos x="1414" y="886"/>
                  </a:cxn>
                  <a:cxn ang="0">
                    <a:pos x="1276" y="910"/>
                  </a:cxn>
                  <a:cxn ang="0">
                    <a:pos x="1120" y="926"/>
                  </a:cxn>
                  <a:cxn ang="0">
                    <a:pos x="952" y="934"/>
                  </a:cxn>
                  <a:cxn ang="0">
                    <a:pos x="864" y="936"/>
                  </a:cxn>
                  <a:cxn ang="0">
                    <a:pos x="690" y="932"/>
                  </a:cxn>
                  <a:cxn ang="0">
                    <a:pos x="528" y="920"/>
                  </a:cxn>
                  <a:cxn ang="0">
                    <a:pos x="380" y="900"/>
                  </a:cxn>
                  <a:cxn ang="0">
                    <a:pos x="254" y="872"/>
                  </a:cxn>
                  <a:cxn ang="0">
                    <a:pos x="148" y="840"/>
                  </a:cxn>
                  <a:cxn ang="0">
                    <a:pos x="68" y="804"/>
                  </a:cxn>
                  <a:cxn ang="0">
                    <a:pos x="38" y="784"/>
                  </a:cxn>
                  <a:cxn ang="0">
                    <a:pos x="18" y="764"/>
                  </a:cxn>
                  <a:cxn ang="0">
                    <a:pos x="4" y="742"/>
                  </a:cxn>
                  <a:cxn ang="0">
                    <a:pos x="0" y="720"/>
                  </a:cxn>
                  <a:cxn ang="0">
                    <a:pos x="288" y="144"/>
                  </a:cxn>
                  <a:cxn ang="0">
                    <a:pos x="290" y="130"/>
                  </a:cxn>
                  <a:cxn ang="0">
                    <a:pos x="300" y="114"/>
                  </a:cxn>
                  <a:cxn ang="0">
                    <a:pos x="334" y="88"/>
                  </a:cxn>
                  <a:cxn ang="0">
                    <a:pos x="386" y="64"/>
                  </a:cxn>
                  <a:cxn ang="0">
                    <a:pos x="456" y="42"/>
                  </a:cxn>
                  <a:cxn ang="0">
                    <a:pos x="542" y="24"/>
                  </a:cxn>
                  <a:cxn ang="0">
                    <a:pos x="640" y="12"/>
                  </a:cxn>
                  <a:cxn ang="0">
                    <a:pos x="748" y="2"/>
                  </a:cxn>
                  <a:cxn ang="0">
                    <a:pos x="864" y="0"/>
                  </a:cxn>
                  <a:cxn ang="0">
                    <a:pos x="922" y="0"/>
                  </a:cxn>
                  <a:cxn ang="0">
                    <a:pos x="1036" y="6"/>
                  </a:cxn>
                  <a:cxn ang="0">
                    <a:pos x="1138" y="18"/>
                  </a:cxn>
                  <a:cxn ang="0">
                    <a:pos x="1230" y="32"/>
                  </a:cxn>
                  <a:cxn ang="0">
                    <a:pos x="1308" y="52"/>
                  </a:cxn>
                  <a:cxn ang="0">
                    <a:pos x="1370" y="76"/>
                  </a:cxn>
                  <a:cxn ang="0">
                    <a:pos x="1414" y="102"/>
                  </a:cxn>
                  <a:cxn ang="0">
                    <a:pos x="1434" y="122"/>
                  </a:cxn>
                  <a:cxn ang="0">
                    <a:pos x="1440" y="136"/>
                  </a:cxn>
                  <a:cxn ang="0">
                    <a:pos x="1440" y="144"/>
                  </a:cxn>
                </a:cxnLst>
                <a:rect l="0" t="0" r="r" b="b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lnTo>
                      <a:pt x="1440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gamma/>
                      <a:shade val="46275"/>
                      <a:invGamma/>
                    </a:sys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8" name="Freeform 111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69" name="Oval 112"/>
            <p:cNvSpPr>
              <a:spLocks noChangeArrowheads="1"/>
            </p:cNvSpPr>
            <p:nvPr/>
          </p:nvSpPr>
          <p:spPr bwMode="auto">
            <a:xfrm>
              <a:off x="1473200" y="2632075"/>
              <a:ext cx="2235200" cy="72707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0" name="Freeform 113"/>
            <p:cNvSpPr>
              <a:spLocks/>
            </p:cNvSpPr>
            <p:nvPr/>
          </p:nvSpPr>
          <p:spPr bwMode="auto">
            <a:xfrm>
              <a:off x="1893888" y="1341438"/>
              <a:ext cx="1430337" cy="1657350"/>
            </a:xfrm>
            <a:custGeom>
              <a:avLst/>
              <a:gdLst/>
              <a:ahLst/>
              <a:cxnLst>
                <a:cxn ang="0">
                  <a:pos x="576" y="576"/>
                </a:cxn>
                <a:cxn ang="0">
                  <a:pos x="576" y="576"/>
                </a:cxn>
                <a:cxn ang="0">
                  <a:pos x="574" y="584"/>
                </a:cxn>
                <a:cxn ang="0">
                  <a:pos x="570" y="590"/>
                </a:cxn>
                <a:cxn ang="0">
                  <a:pos x="564" y="598"/>
                </a:cxn>
                <a:cxn ang="0">
                  <a:pos x="554" y="604"/>
                </a:cxn>
                <a:cxn ang="0">
                  <a:pos x="542" y="610"/>
                </a:cxn>
                <a:cxn ang="0">
                  <a:pos x="526" y="616"/>
                </a:cxn>
                <a:cxn ang="0">
                  <a:pos x="492" y="626"/>
                </a:cxn>
                <a:cxn ang="0">
                  <a:pos x="450" y="636"/>
                </a:cxn>
                <a:cxn ang="0">
                  <a:pos x="400" y="642"/>
                </a:cxn>
                <a:cxn ang="0">
                  <a:pos x="346" y="646"/>
                </a:cxn>
                <a:cxn ang="0">
                  <a:pos x="288" y="648"/>
                </a:cxn>
                <a:cxn ang="0">
                  <a:pos x="288" y="648"/>
                </a:cxn>
                <a:cxn ang="0">
                  <a:pos x="230" y="646"/>
                </a:cxn>
                <a:cxn ang="0">
                  <a:pos x="176" y="642"/>
                </a:cxn>
                <a:cxn ang="0">
                  <a:pos x="126" y="636"/>
                </a:cxn>
                <a:cxn ang="0">
                  <a:pos x="84" y="626"/>
                </a:cxn>
                <a:cxn ang="0">
                  <a:pos x="50" y="616"/>
                </a:cxn>
                <a:cxn ang="0">
                  <a:pos x="34" y="610"/>
                </a:cxn>
                <a:cxn ang="0">
                  <a:pos x="22" y="604"/>
                </a:cxn>
                <a:cxn ang="0">
                  <a:pos x="12" y="598"/>
                </a:cxn>
                <a:cxn ang="0">
                  <a:pos x="6" y="590"/>
                </a:cxn>
                <a:cxn ang="0">
                  <a:pos x="2" y="584"/>
                </a:cxn>
                <a:cxn ang="0">
                  <a:pos x="0" y="576"/>
                </a:cxn>
                <a:cxn ang="0">
                  <a:pos x="288" y="0"/>
                </a:cxn>
                <a:cxn ang="0">
                  <a:pos x="576" y="576"/>
                </a:cxn>
              </a:cxnLst>
              <a:rect l="0" t="0" r="r" b="b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115E"/>
                </a:gs>
                <a:gs pos="44000">
                  <a:srgbClr val="DA1472"/>
                </a:gs>
                <a:gs pos="100000">
                  <a:srgbClr val="F379B3"/>
                </a:gs>
              </a:gsLst>
              <a:lin ang="10800000" scaled="1"/>
              <a:tileRect/>
            </a:gradFill>
            <a:ln w="19050" algn="ctr">
              <a:noFill/>
              <a:round/>
              <a:headEnd/>
              <a:tailEnd/>
            </a:ln>
            <a:effectLst>
              <a:outerShdw blurRad="177800" dir="6540000" sx="86000" sy="86000" algn="ctr">
                <a:srgbClr val="000000">
                  <a:alpha val="19000"/>
                </a:srgbClr>
              </a:outerShdw>
            </a:effectLst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71" name="Text Box 114"/>
            <p:cNvSpPr txBox="1">
              <a:spLocks noChangeArrowheads="1"/>
            </p:cNvSpPr>
            <p:nvPr/>
          </p:nvSpPr>
          <p:spPr bwMode="auto">
            <a:xfrm>
              <a:off x="2055813" y="2398713"/>
              <a:ext cx="105727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Premium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Design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2" name="Text Box 115"/>
            <p:cNvSpPr txBox="1">
              <a:spLocks noChangeArrowheads="1"/>
            </p:cNvSpPr>
            <p:nvPr/>
          </p:nvSpPr>
          <p:spPr bwMode="auto">
            <a:xfrm>
              <a:off x="2032000" y="3286125"/>
              <a:ext cx="1144588" cy="88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Diversity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of Culture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Visual Appeal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3" name="Text Box 116"/>
            <p:cNvSpPr txBox="1">
              <a:spLocks noChangeArrowheads="1"/>
            </p:cNvSpPr>
            <p:nvPr/>
          </p:nvSpPr>
          <p:spPr bwMode="auto">
            <a:xfrm>
              <a:off x="2025650" y="4618038"/>
              <a:ext cx="1154113" cy="88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Appealing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Visual Appeal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Text Box 117"/>
            <p:cNvSpPr txBox="1">
              <a:spLocks noChangeArrowheads="1"/>
            </p:cNvSpPr>
            <p:nvPr/>
          </p:nvSpPr>
          <p:spPr bwMode="auto">
            <a:xfrm>
              <a:off x="4032250" y="3070225"/>
              <a:ext cx="4105275" cy="73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Sleek Diagram &amp; Chart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Immense visual appeal Premade PowerPoint Templates,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Professional quality templates in a couple of clicks away</a:t>
              </a: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234867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!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234867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5" name="Text Box 118"/>
            <p:cNvSpPr txBox="1">
              <a:spLocks noChangeArrowheads="1"/>
            </p:cNvSpPr>
            <p:nvPr/>
          </p:nvSpPr>
          <p:spPr bwMode="auto">
            <a:xfrm>
              <a:off x="3721100" y="1846263"/>
              <a:ext cx="4535488" cy="73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Eye-Catching Visual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Feel the touch of art - PowerPoint Templates, PPT Slides,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PPT Diagrams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6" name="Text Box 119"/>
            <p:cNvSpPr txBox="1">
              <a:spLocks noChangeArrowheads="1"/>
            </p:cNvSpPr>
            <p:nvPr/>
          </p:nvSpPr>
          <p:spPr bwMode="auto">
            <a:xfrm>
              <a:off x="4535488" y="4294188"/>
              <a:ext cx="3708400" cy="73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Ready to Use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Subscription offers you all designs you'll ever need to make your PowerPoint 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21517</TotalTime>
  <Words>223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1128</cp:revision>
  <dcterms:created xsi:type="dcterms:W3CDTF">2009-02-11T05:37:22Z</dcterms:created>
  <dcterms:modified xsi:type="dcterms:W3CDTF">2013-09-26T02:09:00Z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