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그룹 3"/>
          <p:cNvGrpSpPr>
            <a:grpSpLocks/>
          </p:cNvGrpSpPr>
          <p:nvPr/>
        </p:nvGrpSpPr>
        <p:grpSpPr bwMode="auto">
          <a:xfrm>
            <a:off x="1049338" y="908720"/>
            <a:ext cx="7123112" cy="5138737"/>
            <a:chOff x="762000" y="1055509"/>
            <a:chExt cx="7596188" cy="5481816"/>
          </a:xfrm>
        </p:grpSpPr>
        <p:sp>
          <p:nvSpPr>
            <p:cNvPr id="124" name="AutoShape 105"/>
            <p:cNvSpPr>
              <a:spLocks noChangeArrowheads="1"/>
            </p:cNvSpPr>
            <p:nvPr/>
          </p:nvSpPr>
          <p:spPr bwMode="auto">
            <a:xfrm>
              <a:off x="762000" y="5771869"/>
              <a:ext cx="2410736" cy="765456"/>
            </a:xfrm>
            <a:prstGeom prst="roundRect">
              <a:avLst>
                <a:gd name="adj" fmla="val 14014"/>
              </a:avLst>
            </a:prstGeom>
            <a:gradFill rotWithShape="1">
              <a:gsLst>
                <a:gs pos="0">
                  <a:srgbClr val="000000">
                    <a:alpha val="20000"/>
                  </a:srgbClr>
                </a:gs>
                <a:gs pos="100000">
                  <a:srgbClr val="000000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25" name="AutoShape 106"/>
            <p:cNvSpPr>
              <a:spLocks noChangeArrowheads="1"/>
            </p:cNvSpPr>
            <p:nvPr/>
          </p:nvSpPr>
          <p:spPr bwMode="auto">
            <a:xfrm>
              <a:off x="3353879" y="5771869"/>
              <a:ext cx="2412429" cy="765456"/>
            </a:xfrm>
            <a:prstGeom prst="roundRect">
              <a:avLst>
                <a:gd name="adj" fmla="val 14014"/>
              </a:avLst>
            </a:prstGeom>
            <a:gradFill rotWithShape="1">
              <a:gsLst>
                <a:gs pos="0">
                  <a:srgbClr val="000000">
                    <a:alpha val="20000"/>
                  </a:srgbClr>
                </a:gs>
                <a:gs pos="100000">
                  <a:srgbClr val="000000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26" name="AutoShape 107"/>
            <p:cNvSpPr>
              <a:spLocks noChangeArrowheads="1"/>
            </p:cNvSpPr>
            <p:nvPr/>
          </p:nvSpPr>
          <p:spPr bwMode="auto">
            <a:xfrm>
              <a:off x="5947452" y="5771869"/>
              <a:ext cx="2410736" cy="765456"/>
            </a:xfrm>
            <a:prstGeom prst="roundRect">
              <a:avLst>
                <a:gd name="adj" fmla="val 14014"/>
              </a:avLst>
            </a:prstGeom>
            <a:gradFill rotWithShape="1">
              <a:gsLst>
                <a:gs pos="0">
                  <a:srgbClr val="000000">
                    <a:alpha val="20000"/>
                  </a:srgbClr>
                </a:gs>
                <a:gs pos="100000">
                  <a:srgbClr val="000000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27" name="Line 108"/>
            <p:cNvSpPr>
              <a:spLocks noChangeShapeType="1"/>
            </p:cNvSpPr>
            <p:nvPr/>
          </p:nvSpPr>
          <p:spPr bwMode="auto">
            <a:xfrm>
              <a:off x="4541838" y="1668463"/>
              <a:ext cx="0" cy="1295400"/>
            </a:xfrm>
            <a:prstGeom prst="line">
              <a:avLst/>
            </a:prstGeom>
            <a:noFill/>
            <a:ln w="19050">
              <a:solidFill>
                <a:srgbClr val="10362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28" name="Freeform 109"/>
            <p:cNvSpPr>
              <a:spLocks/>
            </p:cNvSpPr>
            <p:nvPr/>
          </p:nvSpPr>
          <p:spPr bwMode="auto">
            <a:xfrm>
              <a:off x="1985963" y="1920875"/>
              <a:ext cx="5148262" cy="1042988"/>
            </a:xfrm>
            <a:custGeom>
              <a:avLst/>
              <a:gdLst>
                <a:gd name="T0" fmla="*/ 0 w 3289"/>
                <a:gd name="T1" fmla="*/ 2147483647 h 113"/>
                <a:gd name="T2" fmla="*/ 0 w 3289"/>
                <a:gd name="T3" fmla="*/ 0 h 113"/>
                <a:gd name="T4" fmla="*/ 2147483647 w 3289"/>
                <a:gd name="T5" fmla="*/ 0 h 113"/>
                <a:gd name="T6" fmla="*/ 2147483647 w 3289"/>
                <a:gd name="T7" fmla="*/ 2147483647 h 1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89"/>
                <a:gd name="T13" fmla="*/ 0 h 113"/>
                <a:gd name="T14" fmla="*/ 3289 w 3289"/>
                <a:gd name="T15" fmla="*/ 113 h 1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89" h="113">
                  <a:moveTo>
                    <a:pt x="0" y="113"/>
                  </a:moveTo>
                  <a:lnTo>
                    <a:pt x="0" y="0"/>
                  </a:lnTo>
                  <a:lnTo>
                    <a:pt x="3289" y="0"/>
                  </a:lnTo>
                  <a:lnTo>
                    <a:pt x="3289" y="113"/>
                  </a:lnTo>
                </a:path>
              </a:pathLst>
            </a:custGeom>
            <a:noFill/>
            <a:ln w="19050">
              <a:solidFill>
                <a:srgbClr val="10362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29" name="AutoShape 110"/>
            <p:cNvSpPr>
              <a:spLocks noChangeArrowheads="1"/>
            </p:cNvSpPr>
            <p:nvPr/>
          </p:nvSpPr>
          <p:spPr bwMode="auto">
            <a:xfrm>
              <a:off x="762000" y="2963863"/>
              <a:ext cx="2411413" cy="2808287"/>
            </a:xfrm>
            <a:prstGeom prst="roundRect">
              <a:avLst>
                <a:gd name="adj" fmla="val 5528"/>
              </a:avLst>
            </a:prstGeom>
            <a:gradFill rotWithShape="1">
              <a:gsLst>
                <a:gs pos="0">
                  <a:srgbClr val="F9BDDA"/>
                </a:gs>
                <a:gs pos="100000">
                  <a:srgbClr val="FFFFFF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342000" tIns="36000" bIns="36000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30" name="AutoShape 111"/>
            <p:cNvSpPr>
              <a:spLocks noChangeArrowheads="1"/>
            </p:cNvSpPr>
            <p:nvPr/>
          </p:nvSpPr>
          <p:spPr bwMode="auto">
            <a:xfrm>
              <a:off x="3355848" y="1055509"/>
              <a:ext cx="2409825" cy="68373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3115E"/>
                </a:gs>
                <a:gs pos="100000">
                  <a:srgbClr val="F0529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131" name="AutoShape 112"/>
            <p:cNvSpPr>
              <a:spLocks noChangeArrowheads="1"/>
            </p:cNvSpPr>
            <p:nvPr/>
          </p:nvSpPr>
          <p:spPr bwMode="auto">
            <a:xfrm>
              <a:off x="3389431" y="1092766"/>
              <a:ext cx="2339633" cy="323455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32" name="Text Box 113"/>
            <p:cNvSpPr txBox="1">
              <a:spLocks noChangeArrowheads="1"/>
            </p:cNvSpPr>
            <p:nvPr/>
          </p:nvSpPr>
          <p:spPr bwMode="auto">
            <a:xfrm>
              <a:off x="3389313" y="1198563"/>
              <a:ext cx="230505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Stylish Design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33" name="AutoShape 114"/>
            <p:cNvSpPr>
              <a:spLocks noChangeArrowheads="1"/>
            </p:cNvSpPr>
            <p:nvPr/>
          </p:nvSpPr>
          <p:spPr bwMode="auto">
            <a:xfrm>
              <a:off x="831105" y="3036702"/>
              <a:ext cx="2267393" cy="68373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3115E"/>
                </a:gs>
                <a:gs pos="100000">
                  <a:srgbClr val="F0529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134" name="AutoShape 115"/>
            <p:cNvSpPr>
              <a:spLocks noChangeArrowheads="1"/>
            </p:cNvSpPr>
            <p:nvPr/>
          </p:nvSpPr>
          <p:spPr bwMode="auto">
            <a:xfrm>
              <a:off x="870348" y="3072451"/>
              <a:ext cx="2195733" cy="323456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35" name="Text Box 116"/>
            <p:cNvSpPr txBox="1">
              <a:spLocks noChangeArrowheads="1"/>
            </p:cNvSpPr>
            <p:nvPr/>
          </p:nvSpPr>
          <p:spPr bwMode="auto">
            <a:xfrm>
              <a:off x="796925" y="3784600"/>
              <a:ext cx="2339975" cy="1370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It’s about giving you the variety you need to meet the design on your mind. 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We create powerpoint templates based on new visual trends that’s fresh, relevant and always on the cutting edge.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36" name="Text Box 117"/>
            <p:cNvSpPr txBox="1">
              <a:spLocks noChangeArrowheads="1"/>
            </p:cNvSpPr>
            <p:nvPr/>
          </p:nvSpPr>
          <p:spPr bwMode="auto">
            <a:xfrm>
              <a:off x="833438" y="3130550"/>
              <a:ext cx="2232025" cy="51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More choices and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visual trends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37" name="AutoShape 118"/>
            <p:cNvSpPr>
              <a:spLocks noChangeArrowheads="1"/>
            </p:cNvSpPr>
            <p:nvPr/>
          </p:nvSpPr>
          <p:spPr bwMode="auto">
            <a:xfrm>
              <a:off x="3354388" y="2963863"/>
              <a:ext cx="2411412" cy="2808287"/>
            </a:xfrm>
            <a:prstGeom prst="roundRect">
              <a:avLst>
                <a:gd name="adj" fmla="val 5134"/>
              </a:avLst>
            </a:prstGeom>
            <a:gradFill rotWithShape="1">
              <a:gsLst>
                <a:gs pos="0">
                  <a:srgbClr val="F9BDDA"/>
                </a:gs>
                <a:gs pos="100000">
                  <a:srgbClr val="FFFFFF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342000" tIns="36000" bIns="36000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38" name="AutoShape 119"/>
            <p:cNvSpPr>
              <a:spLocks noChangeArrowheads="1"/>
            </p:cNvSpPr>
            <p:nvPr/>
          </p:nvSpPr>
          <p:spPr bwMode="auto">
            <a:xfrm>
              <a:off x="3425334" y="3035115"/>
              <a:ext cx="2267392" cy="68373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3115E"/>
                </a:gs>
                <a:gs pos="100000">
                  <a:srgbClr val="F0529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139" name="AutoShape 120"/>
            <p:cNvSpPr>
              <a:spLocks noChangeArrowheads="1"/>
            </p:cNvSpPr>
            <p:nvPr/>
          </p:nvSpPr>
          <p:spPr bwMode="auto">
            <a:xfrm>
              <a:off x="3462227" y="3072451"/>
              <a:ext cx="2195734" cy="323456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40" name="Text Box 121"/>
            <p:cNvSpPr txBox="1">
              <a:spLocks noChangeArrowheads="1"/>
            </p:cNvSpPr>
            <p:nvPr/>
          </p:nvSpPr>
          <p:spPr bwMode="auto">
            <a:xfrm>
              <a:off x="3389313" y="3784600"/>
              <a:ext cx="2339975" cy="1735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PresenterTemplates provides the themes that surrounds you every day. We cover a wide range of subjects including business, IT, lifestyle, nature, travel, technology, school, culture and much more   for you to choose from and about 200 are added  every month.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41" name="Text Box 122"/>
            <p:cNvSpPr txBox="1">
              <a:spLocks noChangeArrowheads="1"/>
            </p:cNvSpPr>
            <p:nvPr/>
          </p:nvSpPr>
          <p:spPr bwMode="auto">
            <a:xfrm>
              <a:off x="3425825" y="3130550"/>
              <a:ext cx="2232025" cy="51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A wide range of subjects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42" name="AutoShape 123"/>
            <p:cNvSpPr>
              <a:spLocks noChangeArrowheads="1"/>
            </p:cNvSpPr>
            <p:nvPr/>
          </p:nvSpPr>
          <p:spPr bwMode="auto">
            <a:xfrm>
              <a:off x="5946775" y="2963863"/>
              <a:ext cx="2411413" cy="2808287"/>
            </a:xfrm>
            <a:prstGeom prst="roundRect">
              <a:avLst>
                <a:gd name="adj" fmla="val 5134"/>
              </a:avLst>
            </a:prstGeom>
            <a:gradFill rotWithShape="1">
              <a:gsLst>
                <a:gs pos="0">
                  <a:srgbClr val="F9BDDA"/>
                </a:gs>
                <a:gs pos="100000">
                  <a:srgbClr val="FFFFFF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342000" tIns="36000" bIns="36000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43" name="AutoShape 124"/>
            <p:cNvSpPr>
              <a:spLocks noChangeArrowheads="1"/>
            </p:cNvSpPr>
            <p:nvPr/>
          </p:nvSpPr>
          <p:spPr bwMode="auto">
            <a:xfrm>
              <a:off x="6017722" y="3035115"/>
              <a:ext cx="2267392" cy="68373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3115E"/>
                </a:gs>
                <a:gs pos="100000">
                  <a:srgbClr val="F0529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144" name="AutoShape 125"/>
            <p:cNvSpPr>
              <a:spLocks noChangeArrowheads="1"/>
            </p:cNvSpPr>
            <p:nvPr/>
          </p:nvSpPr>
          <p:spPr bwMode="auto">
            <a:xfrm>
              <a:off x="6054107" y="3072451"/>
              <a:ext cx="2195733" cy="323456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45" name="Text Box 126"/>
            <p:cNvSpPr txBox="1">
              <a:spLocks noChangeArrowheads="1"/>
            </p:cNvSpPr>
            <p:nvPr/>
          </p:nvSpPr>
          <p:spPr bwMode="auto">
            <a:xfrm>
              <a:off x="5981700" y="3784600"/>
              <a:ext cx="2339975" cy="191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PowerPoint is a complete presentation graphics package. It gives you everything you need to produce a professional-looking presentation. PowerPoint offers word processing, outlining, drawing, graphing, and presentation management tools- all designed to be easy to use and learn.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46" name="Text Box 127"/>
            <p:cNvSpPr txBox="1">
              <a:spLocks noChangeArrowheads="1"/>
            </p:cNvSpPr>
            <p:nvPr/>
          </p:nvSpPr>
          <p:spPr bwMode="auto">
            <a:xfrm>
              <a:off x="6018213" y="3130550"/>
              <a:ext cx="2232025" cy="51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PowerPoint Presentation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47" name="AutoShape 128"/>
            <p:cNvSpPr>
              <a:spLocks noChangeArrowheads="1"/>
            </p:cNvSpPr>
            <p:nvPr/>
          </p:nvSpPr>
          <p:spPr bwMode="auto">
            <a:xfrm>
              <a:off x="3355573" y="2098697"/>
              <a:ext cx="2410736" cy="68416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2B2B2"/>
                </a:gs>
                <a:gs pos="100000">
                  <a:srgbClr val="878787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48" name="AutoShape 129"/>
            <p:cNvSpPr>
              <a:spLocks noChangeArrowheads="1"/>
            </p:cNvSpPr>
            <p:nvPr/>
          </p:nvSpPr>
          <p:spPr bwMode="auto">
            <a:xfrm>
              <a:off x="3389431" y="2135954"/>
              <a:ext cx="2339633" cy="323455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49" name="Text Box 130"/>
            <p:cNvSpPr txBox="1">
              <a:spLocks noChangeArrowheads="1"/>
            </p:cNvSpPr>
            <p:nvPr/>
          </p:nvSpPr>
          <p:spPr bwMode="auto">
            <a:xfrm>
              <a:off x="3389313" y="2193925"/>
              <a:ext cx="2305050" cy="51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Eye-Catching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Visual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50" name="AutoShape 131"/>
            <p:cNvSpPr>
              <a:spLocks noChangeArrowheads="1"/>
            </p:cNvSpPr>
            <p:nvPr/>
          </p:nvSpPr>
          <p:spPr bwMode="auto">
            <a:xfrm>
              <a:off x="762000" y="2098697"/>
              <a:ext cx="2409043" cy="68416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2B2B2"/>
                </a:gs>
                <a:gs pos="100000">
                  <a:srgbClr val="878787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51" name="AutoShape 132"/>
            <p:cNvSpPr>
              <a:spLocks noChangeArrowheads="1"/>
            </p:cNvSpPr>
            <p:nvPr/>
          </p:nvSpPr>
          <p:spPr bwMode="auto">
            <a:xfrm>
              <a:off x="795859" y="2135954"/>
              <a:ext cx="2339633" cy="323455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52" name="Text Box 133"/>
            <p:cNvSpPr txBox="1">
              <a:spLocks noChangeArrowheads="1"/>
            </p:cNvSpPr>
            <p:nvPr/>
          </p:nvSpPr>
          <p:spPr bwMode="auto">
            <a:xfrm>
              <a:off x="795338" y="2193925"/>
              <a:ext cx="2305050" cy="51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Immense Visual Appeal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53" name="AutoShape 134"/>
            <p:cNvSpPr>
              <a:spLocks noChangeArrowheads="1"/>
            </p:cNvSpPr>
            <p:nvPr/>
          </p:nvSpPr>
          <p:spPr bwMode="auto">
            <a:xfrm>
              <a:off x="5949145" y="2098697"/>
              <a:ext cx="2409043" cy="68416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2B2B2"/>
                </a:gs>
                <a:gs pos="100000">
                  <a:srgbClr val="878787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54" name="AutoShape 135"/>
            <p:cNvSpPr>
              <a:spLocks noChangeArrowheads="1"/>
            </p:cNvSpPr>
            <p:nvPr/>
          </p:nvSpPr>
          <p:spPr bwMode="auto">
            <a:xfrm>
              <a:off x="5981311" y="2135954"/>
              <a:ext cx="2339633" cy="323455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55" name="Text Box 136"/>
            <p:cNvSpPr txBox="1">
              <a:spLocks noChangeArrowheads="1"/>
            </p:cNvSpPr>
            <p:nvPr/>
          </p:nvSpPr>
          <p:spPr bwMode="auto">
            <a:xfrm>
              <a:off x="5981700" y="2193925"/>
              <a:ext cx="2305050" cy="51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Sleek Diagram &amp; Chart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21510</TotalTime>
  <Words>308</Words>
  <Application>Microsoft Office PowerPoint</Application>
  <PresentationFormat>全屏显示(4:3)</PresentationFormat>
  <Paragraphs>29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1127</cp:revision>
  <dcterms:created xsi:type="dcterms:W3CDTF">2009-02-11T05:37:22Z</dcterms:created>
  <dcterms:modified xsi:type="dcterms:W3CDTF">2013-09-25T08:56:14Z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