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제목 1"/>
          <p:cNvSpPr txBox="1">
            <a:spLocks/>
          </p:cNvSpPr>
          <p:nvPr/>
        </p:nvSpPr>
        <p:spPr>
          <a:xfrm>
            <a:off x="446856" y="850900"/>
            <a:ext cx="8229600" cy="331788"/>
          </a:xfrm>
          <a:prstGeom prst="rect">
            <a:avLst/>
          </a:prstGeom>
        </p:spPr>
        <p:txBody>
          <a:bodyPr/>
          <a:lstStyle/>
          <a:p>
            <a:pPr algn="ctr" eaLnBrk="0" latinLnBrk="1" hangingPunct="0">
              <a:defRPr/>
            </a:pPr>
            <a:r>
              <a:rPr kumimoji="1" lang="en-US" altLang="ko-KR" sz="3600" b="1" kern="0" dirty="0">
                <a:solidFill>
                  <a:srgbClr val="FF0000"/>
                </a:solidFill>
                <a:latin typeface="Times New Roman" pitchFamily="18" charset="0"/>
                <a:ea typeface="HY헤드라인M"/>
                <a:cs typeface="Times New Roman" pitchFamily="18" charset="0"/>
              </a:rPr>
              <a:t>Click To Edit Title Style</a:t>
            </a:r>
          </a:p>
        </p:txBody>
      </p:sp>
      <p:grpSp>
        <p:nvGrpSpPr>
          <p:cNvPr id="131" name="그룹 3"/>
          <p:cNvGrpSpPr>
            <a:grpSpLocks/>
          </p:cNvGrpSpPr>
          <p:nvPr/>
        </p:nvGrpSpPr>
        <p:grpSpPr bwMode="auto">
          <a:xfrm>
            <a:off x="464161" y="1596793"/>
            <a:ext cx="8131175" cy="4429125"/>
            <a:chOff x="857250" y="1484313"/>
            <a:chExt cx="8131175" cy="4429125"/>
          </a:xfrm>
        </p:grpSpPr>
        <p:pic>
          <p:nvPicPr>
            <p:cNvPr id="132" name="Picture 275" descr="Untitled-1"/>
            <p:cNvPicPr>
              <a:picLocks noChangeAspect="1" noChangeArrowheads="1"/>
            </p:cNvPicPr>
            <p:nvPr/>
          </p:nvPicPr>
          <p:blipFill>
            <a:blip r:embed="rId2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384146" flipV="1">
              <a:off x="1524000" y="2482850"/>
              <a:ext cx="528638" cy="720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" name="Picture 276" descr="Untitled-1"/>
            <p:cNvPicPr>
              <a:picLocks noChangeAspect="1" noChangeArrowheads="1"/>
            </p:cNvPicPr>
            <p:nvPr/>
          </p:nvPicPr>
          <p:blipFill>
            <a:blip r:embed="rId2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384146" flipV="1">
              <a:off x="1809750" y="3482975"/>
              <a:ext cx="528638" cy="720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4" name="Picture 277" descr="Untitled-1"/>
            <p:cNvPicPr>
              <a:picLocks noChangeAspect="1" noChangeArrowheads="1"/>
            </p:cNvPicPr>
            <p:nvPr/>
          </p:nvPicPr>
          <p:blipFill>
            <a:blip r:embed="rId2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384146" flipV="1">
              <a:off x="2112963" y="4491038"/>
              <a:ext cx="528637" cy="720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5" name="그룹 61"/>
            <p:cNvGrpSpPr>
              <a:grpSpLocks/>
            </p:cNvGrpSpPr>
            <p:nvPr/>
          </p:nvGrpSpPr>
          <p:grpSpPr bwMode="auto">
            <a:xfrm>
              <a:off x="1630363" y="1484313"/>
              <a:ext cx="6429375" cy="1428750"/>
              <a:chOff x="1630363" y="1484313"/>
              <a:chExt cx="6429375" cy="1428750"/>
            </a:xfrm>
          </p:grpSpPr>
          <p:sp>
            <p:nvSpPr>
              <p:cNvPr id="176" name="모서리가 둥근 직사각형 48"/>
              <p:cNvSpPr/>
              <p:nvPr/>
            </p:nvSpPr>
            <p:spPr bwMode="auto">
              <a:xfrm>
                <a:off x="1630363" y="2055813"/>
                <a:ext cx="6429375" cy="857250"/>
              </a:xfrm>
              <a:prstGeom prst="roundRect">
                <a:avLst/>
              </a:prstGeom>
              <a:gradFill flip="none" rotWithShape="1">
                <a:gsLst>
                  <a:gs pos="0">
                    <a:sysClr val="windowText" lastClr="000000">
                      <a:alpha val="43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굴림"/>
                  <a:ea typeface="굴림"/>
                </a:endParaRPr>
              </a:p>
            </p:txBody>
          </p:sp>
          <p:grpSp>
            <p:nvGrpSpPr>
              <p:cNvPr id="177" name="그룹 51"/>
              <p:cNvGrpSpPr>
                <a:grpSpLocks/>
              </p:cNvGrpSpPr>
              <p:nvPr/>
            </p:nvGrpSpPr>
            <p:grpSpPr bwMode="auto">
              <a:xfrm>
                <a:off x="1916114" y="1484313"/>
                <a:ext cx="5506995" cy="1143000"/>
                <a:chOff x="3214678" y="4929198"/>
                <a:chExt cx="5507033" cy="1143008"/>
              </a:xfrm>
            </p:grpSpPr>
            <p:grpSp>
              <p:nvGrpSpPr>
                <p:cNvPr id="178" name="그룹 49"/>
                <p:cNvGrpSpPr>
                  <a:grpSpLocks/>
                </p:cNvGrpSpPr>
                <p:nvPr/>
              </p:nvGrpSpPr>
              <p:grpSpPr bwMode="auto">
                <a:xfrm>
                  <a:off x="4141346" y="5057638"/>
                  <a:ext cx="4580365" cy="886128"/>
                  <a:chOff x="4429707" y="5541624"/>
                  <a:chExt cx="4866085" cy="559454"/>
                </a:xfrm>
              </p:grpSpPr>
              <p:sp>
                <p:nvSpPr>
                  <p:cNvPr id="186" name="AutoShape 50"/>
                  <p:cNvSpPr>
                    <a:spLocks noChangeArrowheads="1"/>
                  </p:cNvSpPr>
                  <p:nvPr/>
                </p:nvSpPr>
                <p:spPr bwMode="auto">
                  <a:xfrm>
                    <a:off x="4430171" y="5541717"/>
                    <a:ext cx="4865664" cy="559266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ysClr val="window" lastClr="FFFFFF">
                          <a:lumMod val="65000"/>
                        </a:sysClr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ln w="19050" algn="ctr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wrap="none" lIns="342000" tIns="36000" bIns="36000" anchor="ctr"/>
                  <a:lstStyle/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uLnTx/>
                        <a:uFillTx/>
                        <a:latin typeface="HY헤드라인M" pitchFamily="18" charset="-127"/>
                        <a:ea typeface="HY헤드라인M" pitchFamily="18" charset="-127"/>
                      </a:rPr>
                      <a:t>CLICK TO EDIT TITLE STYLE</a:t>
                    </a:r>
                    <a:endParaRPr kumimoji="0" lang="en-US" altLang="ko-KR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18" charset="-127"/>
                      <a:ea typeface="HY헤드라인M" pitchFamily="18" charset="-127"/>
                    </a:endParaRPr>
                  </a:p>
                </p:txBody>
              </p:sp>
              <p:sp>
                <p:nvSpPr>
                  <p:cNvPr id="187" name="AutoShape 51"/>
                  <p:cNvSpPr>
                    <a:spLocks noChangeArrowheads="1"/>
                  </p:cNvSpPr>
                  <p:nvPr/>
                </p:nvSpPr>
                <p:spPr bwMode="auto">
                  <a:xfrm>
                    <a:off x="4588479" y="5572140"/>
                    <a:ext cx="4555521" cy="262774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FFFFFF">
                          <a:alpha val="37999"/>
                        </a:srgbClr>
                      </a:gs>
                      <a:gs pos="100000">
                        <a:srgbClr val="767676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342000" tIns="190800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ko-KR" altLang="ko-KR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굴림" charset="-127"/>
                      <a:ea typeface="굴림" charset="-127"/>
                    </a:endParaRPr>
                  </a:p>
                </p:txBody>
              </p:sp>
            </p:grpSp>
            <p:grpSp>
              <p:nvGrpSpPr>
                <p:cNvPr id="179" name="그룹 50"/>
                <p:cNvGrpSpPr>
                  <a:grpSpLocks/>
                </p:cNvGrpSpPr>
                <p:nvPr/>
              </p:nvGrpSpPr>
              <p:grpSpPr bwMode="auto">
                <a:xfrm>
                  <a:off x="3214678" y="4929198"/>
                  <a:ext cx="1149315" cy="1143008"/>
                  <a:chOff x="3214678" y="5072074"/>
                  <a:chExt cx="1149315" cy="1143008"/>
                </a:xfrm>
              </p:grpSpPr>
              <p:grpSp>
                <p:nvGrpSpPr>
                  <p:cNvPr id="180" name="그룹 39"/>
                  <p:cNvGrpSpPr>
                    <a:grpSpLocks/>
                  </p:cNvGrpSpPr>
                  <p:nvPr/>
                </p:nvGrpSpPr>
                <p:grpSpPr bwMode="auto">
                  <a:xfrm>
                    <a:off x="3214678" y="5072074"/>
                    <a:ext cx="1149315" cy="1143008"/>
                    <a:chOff x="3417888" y="2227216"/>
                    <a:chExt cx="2314575" cy="2301875"/>
                  </a:xfrm>
                </p:grpSpPr>
                <p:grpSp>
                  <p:nvGrpSpPr>
                    <p:cNvPr id="182" name="Group 5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17888" y="2227216"/>
                      <a:ext cx="2314575" cy="2301875"/>
                      <a:chOff x="549" y="2205"/>
                      <a:chExt cx="1406" cy="1402"/>
                    </a:xfrm>
                  </p:grpSpPr>
                  <p:sp>
                    <p:nvSpPr>
                      <p:cNvPr id="184" name="Oval 5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49" y="2205"/>
                        <a:ext cx="1406" cy="140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B3115E"/>
                          </a:gs>
                          <a:gs pos="100000">
                            <a:srgbClr val="F0529D"/>
                          </a:gs>
                        </a:gsLst>
                        <a:lin ang="5400000" scaled="1"/>
                      </a:gradFill>
                      <a:ln w="19050" algn="ctr">
                        <a:noFill/>
                        <a:round/>
                        <a:headEnd/>
                        <a:tailEnd/>
                      </a:ln>
                      <a:effectLst>
                        <a:outerShdw blurRad="149987" dist="127000" dir="2880000" algn="ctr">
                          <a:srgbClr val="000000">
                            <a:alpha val="28000"/>
                          </a:srgbClr>
                        </a:outerShdw>
                      </a:effectLst>
                      <a:scene3d>
                        <a:camera prst="orthographicFront">
                          <a:rot lat="0" lon="0" rev="0"/>
                        </a:camera>
                        <a:lightRig rig="contrasting" dir="t">
                          <a:rot lat="0" lon="0" rev="1500000"/>
                        </a:lightRig>
                      </a:scene3d>
                      <a:sp3d prstMaterial="metal">
                        <a:bevelT w="146050" h="139700"/>
                      </a:sp3d>
                    </p:spPr>
                    <p:txBody>
                      <a:bodyPr wrap="none" lIns="72000" tIns="0" rIns="72000" bIns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ko-KR" altLang="en-US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굴림"/>
                          <a:cs typeface="Times New Roman" pitchFamily="18" charset="0"/>
                        </a:endParaRPr>
                      </a:p>
                    </p:txBody>
                  </p:sp>
                  <p:sp>
                    <p:nvSpPr>
                      <p:cNvPr id="185" name="Oval 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827" y="2381"/>
                        <a:ext cx="236" cy="23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ysClr val="window" lastClr="FFFFFF"/>
                          </a:gs>
                          <a:gs pos="100000">
                            <a:srgbClr val="67ABF5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1pPr>
                        <a:lvl2pPr marL="742950" indent="-285750" eaLnBrk="0" hangingPunct="0"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2pPr>
                        <a:lvl3pPr marL="1143000" indent="-228600" eaLnBrk="0" hangingPunct="0"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3pPr>
                        <a:lvl4pPr marL="1600200" indent="-228600" eaLnBrk="0" hangingPunct="0"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4pPr>
                        <a:lvl5pPr marL="2057400" indent="-228600" eaLnBrk="0" hangingPunct="0"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5pPr>
                        <a:lvl6pPr marL="2514600" indent="-228600" eaLnBrk="0" fontAlgn="base" latinLnBrk="1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6pPr>
                        <a:lvl7pPr marL="2971800" indent="-228600" eaLnBrk="0" fontAlgn="base" latinLnBrk="1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7pPr>
                        <a:lvl8pPr marL="3429000" indent="-228600" eaLnBrk="0" fontAlgn="base" latinLnBrk="1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8pPr>
                        <a:lvl9pPr marL="3886200" indent="-228600" eaLnBrk="0" fontAlgn="base" latinLnBrk="1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9pPr>
                      </a:lstStyle>
                      <a:p>
                        <a:pPr marL="0" marR="0" lvl="0" indent="0" defTabSz="914400" eaLnBrk="1" fontAlgn="auto" latinLnBrk="1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1" lang="ko-KR" altLang="ko-KR" sz="1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굴림" charset="-127"/>
                          <a:ea typeface="굴림" charset="-127"/>
                        </a:endParaRPr>
                      </a:p>
                    </p:txBody>
                  </p:sp>
                </p:grpSp>
                <p:sp>
                  <p:nvSpPr>
                    <p:cNvPr id="183" name="Freeform 56"/>
                    <p:cNvSpPr>
                      <a:spLocks/>
                    </p:cNvSpPr>
                    <p:nvPr/>
                  </p:nvSpPr>
                  <p:spPr bwMode="auto">
                    <a:xfrm>
                      <a:off x="3540125" y="2263728"/>
                      <a:ext cx="2073275" cy="692150"/>
                    </a:xfrm>
                    <a:custGeom>
                      <a:avLst/>
                      <a:gdLst>
                        <a:gd name="T0" fmla="*/ 0 w 4756"/>
                        <a:gd name="T1" fmla="*/ 2147483647 h 1576"/>
                        <a:gd name="T2" fmla="*/ 2147483647 w 4756"/>
                        <a:gd name="T3" fmla="*/ 2147483647 h 1576"/>
                        <a:gd name="T4" fmla="*/ 2147483647 w 4756"/>
                        <a:gd name="T5" fmla="*/ 2147483647 h 1576"/>
                        <a:gd name="T6" fmla="*/ 2147483647 w 4756"/>
                        <a:gd name="T7" fmla="*/ 2147483647 h 1576"/>
                        <a:gd name="T8" fmla="*/ 2147483647 w 4756"/>
                        <a:gd name="T9" fmla="*/ 2147483647 h 1576"/>
                        <a:gd name="T10" fmla="*/ 2147483647 w 4756"/>
                        <a:gd name="T11" fmla="*/ 2147483647 h 1576"/>
                        <a:gd name="T12" fmla="*/ 2147483647 w 4756"/>
                        <a:gd name="T13" fmla="*/ 2147483647 h 1576"/>
                        <a:gd name="T14" fmla="*/ 2147483647 w 4756"/>
                        <a:gd name="T15" fmla="*/ 2147483647 h 1576"/>
                        <a:gd name="T16" fmla="*/ 2147483647 w 4756"/>
                        <a:gd name="T17" fmla="*/ 2147483647 h 1576"/>
                        <a:gd name="T18" fmla="*/ 2147483647 w 4756"/>
                        <a:gd name="T19" fmla="*/ 2147483647 h 1576"/>
                        <a:gd name="T20" fmla="*/ 2147483647 w 4756"/>
                        <a:gd name="T21" fmla="*/ 2147483647 h 1576"/>
                        <a:gd name="T22" fmla="*/ 2147483647 w 4756"/>
                        <a:gd name="T23" fmla="*/ 2147483647 h 1576"/>
                        <a:gd name="T24" fmla="*/ 2147483647 w 4756"/>
                        <a:gd name="T25" fmla="*/ 2147483647 h 1576"/>
                        <a:gd name="T26" fmla="*/ 2147483647 w 4756"/>
                        <a:gd name="T27" fmla="*/ 2147483647 h 1576"/>
                        <a:gd name="T28" fmla="*/ 2147483647 w 4756"/>
                        <a:gd name="T29" fmla="*/ 2147483647 h 1576"/>
                        <a:gd name="T30" fmla="*/ 2147483647 w 4756"/>
                        <a:gd name="T31" fmla="*/ 2147483647 h 1576"/>
                        <a:gd name="T32" fmla="*/ 2147483647 w 4756"/>
                        <a:gd name="T33" fmla="*/ 2147483647 h 1576"/>
                        <a:gd name="T34" fmla="*/ 2147483647 w 4756"/>
                        <a:gd name="T35" fmla="*/ 2147483647 h 1576"/>
                        <a:gd name="T36" fmla="*/ 2147483647 w 4756"/>
                        <a:gd name="T37" fmla="*/ 2147483647 h 1576"/>
                        <a:gd name="T38" fmla="*/ 2147483647 w 4756"/>
                        <a:gd name="T39" fmla="*/ 2147483647 h 1576"/>
                        <a:gd name="T40" fmla="*/ 2147483647 w 4756"/>
                        <a:gd name="T41" fmla="*/ 2147483647 h 1576"/>
                        <a:gd name="T42" fmla="*/ 2147483647 w 4756"/>
                        <a:gd name="T43" fmla="*/ 2147483647 h 1576"/>
                        <a:gd name="T44" fmla="*/ 2147483647 w 4756"/>
                        <a:gd name="T45" fmla="*/ 2147483647 h 1576"/>
                        <a:gd name="T46" fmla="*/ 2147483647 w 4756"/>
                        <a:gd name="T47" fmla="*/ 2147483647 h 1576"/>
                        <a:gd name="T48" fmla="*/ 2147483647 w 4756"/>
                        <a:gd name="T49" fmla="*/ 2147483647 h 1576"/>
                        <a:gd name="T50" fmla="*/ 2147483647 w 4756"/>
                        <a:gd name="T51" fmla="*/ 0 h 1576"/>
                        <a:gd name="T52" fmla="*/ 2147483647 w 4756"/>
                        <a:gd name="T53" fmla="*/ 0 h 1576"/>
                        <a:gd name="T54" fmla="*/ 2147483647 w 4756"/>
                        <a:gd name="T55" fmla="*/ 2147483647 h 1576"/>
                        <a:gd name="T56" fmla="*/ 2147483647 w 4756"/>
                        <a:gd name="T57" fmla="*/ 2147483647 h 1576"/>
                        <a:gd name="T58" fmla="*/ 2147483647 w 4756"/>
                        <a:gd name="T59" fmla="*/ 2147483647 h 1576"/>
                        <a:gd name="T60" fmla="*/ 2147483647 w 4756"/>
                        <a:gd name="T61" fmla="*/ 2147483647 h 1576"/>
                        <a:gd name="T62" fmla="*/ 2147483647 w 4756"/>
                        <a:gd name="T63" fmla="*/ 2147483647 h 1576"/>
                        <a:gd name="T64" fmla="*/ 2147483647 w 4756"/>
                        <a:gd name="T65" fmla="*/ 2147483647 h 1576"/>
                        <a:gd name="T66" fmla="*/ 2147483647 w 4756"/>
                        <a:gd name="T67" fmla="*/ 2147483647 h 1576"/>
                        <a:gd name="T68" fmla="*/ 2147483647 w 4756"/>
                        <a:gd name="T69" fmla="*/ 2147483647 h 1576"/>
                        <a:gd name="T70" fmla="*/ 2147483647 w 4756"/>
                        <a:gd name="T71" fmla="*/ 2147483647 h 1576"/>
                        <a:gd name="T72" fmla="*/ 2147483647 w 4756"/>
                        <a:gd name="T73" fmla="*/ 2147483647 h 1576"/>
                        <a:gd name="T74" fmla="*/ 2147483647 w 4756"/>
                        <a:gd name="T75" fmla="*/ 2147483647 h 1576"/>
                        <a:gd name="T76" fmla="*/ 2147483647 w 4756"/>
                        <a:gd name="T77" fmla="*/ 2147483647 h 1576"/>
                        <a:gd name="T78" fmla="*/ 2147483647 w 4756"/>
                        <a:gd name="T79" fmla="*/ 2147483647 h 1576"/>
                        <a:gd name="T80" fmla="*/ 2147483647 w 4756"/>
                        <a:gd name="T81" fmla="*/ 2147483647 h 1576"/>
                        <a:gd name="T82" fmla="*/ 2147483647 w 4756"/>
                        <a:gd name="T83" fmla="*/ 2147483647 h 1576"/>
                        <a:gd name="T84" fmla="*/ 2147483647 w 4756"/>
                        <a:gd name="T85" fmla="*/ 2147483647 h 1576"/>
                        <a:gd name="T86" fmla="*/ 2147483647 w 4756"/>
                        <a:gd name="T87" fmla="*/ 2147483647 h 1576"/>
                        <a:gd name="T88" fmla="*/ 2147483647 w 4756"/>
                        <a:gd name="T89" fmla="*/ 2147483647 h 1576"/>
                        <a:gd name="T90" fmla="*/ 2147483647 w 4756"/>
                        <a:gd name="T91" fmla="*/ 2147483647 h 1576"/>
                        <a:gd name="T92" fmla="*/ 2147483647 w 4756"/>
                        <a:gd name="T93" fmla="*/ 2147483647 h 1576"/>
                        <a:gd name="T94" fmla="*/ 2147483647 w 4756"/>
                        <a:gd name="T95" fmla="*/ 2147483647 h 1576"/>
                        <a:gd name="T96" fmla="*/ 2147483647 w 4756"/>
                        <a:gd name="T97" fmla="*/ 2147483647 h 1576"/>
                        <a:gd name="T98" fmla="*/ 2147483647 w 4756"/>
                        <a:gd name="T99" fmla="*/ 2147483647 h 1576"/>
                        <a:gd name="T100" fmla="*/ 2147483647 w 4756"/>
                        <a:gd name="T101" fmla="*/ 2147483647 h 1576"/>
                        <a:gd name="T102" fmla="*/ 0 w 4756"/>
                        <a:gd name="T103" fmla="*/ 2147483647 h 157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w 4756"/>
                        <a:gd name="T157" fmla="*/ 0 h 1576"/>
                        <a:gd name="T158" fmla="*/ 4756 w 4756"/>
                        <a:gd name="T159" fmla="*/ 1576 h 1576"/>
                      </a:gdLst>
                      <a:ahLst/>
                      <a:cxnLst>
                        <a:cxn ang="T104">
                          <a:pos x="T0" y="T1"/>
                        </a:cxn>
                        <a:cxn ang="T105">
                          <a:pos x="T2" y="T3"/>
                        </a:cxn>
                        <a:cxn ang="T106">
                          <a:pos x="T4" y="T5"/>
                        </a:cxn>
                        <a:cxn ang="T107">
                          <a:pos x="T6" y="T7"/>
                        </a:cxn>
                        <a:cxn ang="T108">
                          <a:pos x="T8" y="T9"/>
                        </a:cxn>
                        <a:cxn ang="T109">
                          <a:pos x="T10" y="T11"/>
                        </a:cxn>
                        <a:cxn ang="T110">
                          <a:pos x="T12" y="T13"/>
                        </a:cxn>
                        <a:cxn ang="T111">
                          <a:pos x="T14" y="T15"/>
                        </a:cxn>
                        <a:cxn ang="T112">
                          <a:pos x="T16" y="T17"/>
                        </a:cxn>
                        <a:cxn ang="T113">
                          <a:pos x="T18" y="T19"/>
                        </a:cxn>
                        <a:cxn ang="T114">
                          <a:pos x="T20" y="T21"/>
                        </a:cxn>
                        <a:cxn ang="T115">
                          <a:pos x="T22" y="T23"/>
                        </a:cxn>
                        <a:cxn ang="T116">
                          <a:pos x="T24" y="T25"/>
                        </a:cxn>
                        <a:cxn ang="T117">
                          <a:pos x="T26" y="T27"/>
                        </a:cxn>
                        <a:cxn ang="T118">
                          <a:pos x="T28" y="T29"/>
                        </a:cxn>
                        <a:cxn ang="T119">
                          <a:pos x="T30" y="T31"/>
                        </a:cxn>
                        <a:cxn ang="T120">
                          <a:pos x="T32" y="T33"/>
                        </a:cxn>
                        <a:cxn ang="T121">
                          <a:pos x="T34" y="T35"/>
                        </a:cxn>
                        <a:cxn ang="T122">
                          <a:pos x="T36" y="T37"/>
                        </a:cxn>
                        <a:cxn ang="T123">
                          <a:pos x="T38" y="T39"/>
                        </a:cxn>
                        <a:cxn ang="T124">
                          <a:pos x="T40" y="T41"/>
                        </a:cxn>
                        <a:cxn ang="T125">
                          <a:pos x="T42" y="T43"/>
                        </a:cxn>
                        <a:cxn ang="T126">
                          <a:pos x="T44" y="T45"/>
                        </a:cxn>
                        <a:cxn ang="T127">
                          <a:pos x="T46" y="T47"/>
                        </a:cxn>
                        <a:cxn ang="T128">
                          <a:pos x="T48" y="T49"/>
                        </a:cxn>
                        <a:cxn ang="T129">
                          <a:pos x="T50" y="T51"/>
                        </a:cxn>
                        <a:cxn ang="T130">
                          <a:pos x="T52" y="T53"/>
                        </a:cxn>
                        <a:cxn ang="T131">
                          <a:pos x="T54" y="T55"/>
                        </a:cxn>
                        <a:cxn ang="T132">
                          <a:pos x="T56" y="T57"/>
                        </a:cxn>
                        <a:cxn ang="T133">
                          <a:pos x="T58" y="T59"/>
                        </a:cxn>
                        <a:cxn ang="T134">
                          <a:pos x="T60" y="T61"/>
                        </a:cxn>
                        <a:cxn ang="T135">
                          <a:pos x="T62" y="T63"/>
                        </a:cxn>
                        <a:cxn ang="T136">
                          <a:pos x="T64" y="T65"/>
                        </a:cxn>
                        <a:cxn ang="T137">
                          <a:pos x="T66" y="T67"/>
                        </a:cxn>
                        <a:cxn ang="T138">
                          <a:pos x="T68" y="T69"/>
                        </a:cxn>
                        <a:cxn ang="T139">
                          <a:pos x="T70" y="T71"/>
                        </a:cxn>
                        <a:cxn ang="T140">
                          <a:pos x="T72" y="T73"/>
                        </a:cxn>
                        <a:cxn ang="T141">
                          <a:pos x="T74" y="T75"/>
                        </a:cxn>
                        <a:cxn ang="T142">
                          <a:pos x="T76" y="T77"/>
                        </a:cxn>
                        <a:cxn ang="T143">
                          <a:pos x="T78" y="T79"/>
                        </a:cxn>
                        <a:cxn ang="T144">
                          <a:pos x="T80" y="T81"/>
                        </a:cxn>
                        <a:cxn ang="T145">
                          <a:pos x="T82" y="T83"/>
                        </a:cxn>
                        <a:cxn ang="T146">
                          <a:pos x="T84" y="T85"/>
                        </a:cxn>
                        <a:cxn ang="T147">
                          <a:pos x="T86" y="T87"/>
                        </a:cxn>
                        <a:cxn ang="T148">
                          <a:pos x="T88" y="T89"/>
                        </a:cxn>
                        <a:cxn ang="T149">
                          <a:pos x="T90" y="T91"/>
                        </a:cxn>
                        <a:cxn ang="T150">
                          <a:pos x="T92" y="T93"/>
                        </a:cxn>
                        <a:cxn ang="T151">
                          <a:pos x="T94" y="T95"/>
                        </a:cxn>
                        <a:cxn ang="T152">
                          <a:pos x="T96" y="T97"/>
                        </a:cxn>
                        <a:cxn ang="T153">
                          <a:pos x="T98" y="T99"/>
                        </a:cxn>
                        <a:cxn ang="T154">
                          <a:pos x="T100" y="T101"/>
                        </a:cxn>
                        <a:cxn ang="T155">
                          <a:pos x="T102" y="T103"/>
                        </a:cxn>
                      </a:cxnLst>
                      <a:rect l="T156" t="T157" r="T158" b="T159"/>
                      <a:pathLst>
                        <a:path w="4756" h="1576">
                          <a:moveTo>
                            <a:pt x="0" y="1576"/>
                          </a:moveTo>
                          <a:lnTo>
                            <a:pt x="0" y="1576"/>
                          </a:lnTo>
                          <a:lnTo>
                            <a:pt x="24" y="1518"/>
                          </a:lnTo>
                          <a:lnTo>
                            <a:pt x="50" y="1462"/>
                          </a:lnTo>
                          <a:lnTo>
                            <a:pt x="78" y="1406"/>
                          </a:lnTo>
                          <a:lnTo>
                            <a:pt x="108" y="1350"/>
                          </a:lnTo>
                          <a:lnTo>
                            <a:pt x="138" y="1296"/>
                          </a:lnTo>
                          <a:lnTo>
                            <a:pt x="170" y="1242"/>
                          </a:lnTo>
                          <a:lnTo>
                            <a:pt x="204" y="1190"/>
                          </a:lnTo>
                          <a:lnTo>
                            <a:pt x="238" y="1138"/>
                          </a:lnTo>
                          <a:lnTo>
                            <a:pt x="272" y="1086"/>
                          </a:lnTo>
                          <a:lnTo>
                            <a:pt x="310" y="1036"/>
                          </a:lnTo>
                          <a:lnTo>
                            <a:pt x="348" y="988"/>
                          </a:lnTo>
                          <a:lnTo>
                            <a:pt x="386" y="940"/>
                          </a:lnTo>
                          <a:lnTo>
                            <a:pt x="426" y="892"/>
                          </a:lnTo>
                          <a:lnTo>
                            <a:pt x="468" y="846"/>
                          </a:lnTo>
                          <a:lnTo>
                            <a:pt x="510" y="800"/>
                          </a:lnTo>
                          <a:lnTo>
                            <a:pt x="552" y="756"/>
                          </a:lnTo>
                          <a:lnTo>
                            <a:pt x="596" y="712"/>
                          </a:lnTo>
                          <a:lnTo>
                            <a:pt x="642" y="670"/>
                          </a:lnTo>
                          <a:lnTo>
                            <a:pt x="688" y="630"/>
                          </a:lnTo>
                          <a:lnTo>
                            <a:pt x="736" y="590"/>
                          </a:lnTo>
                          <a:lnTo>
                            <a:pt x="784" y="550"/>
                          </a:lnTo>
                          <a:lnTo>
                            <a:pt x="834" y="512"/>
                          </a:lnTo>
                          <a:lnTo>
                            <a:pt x="884" y="476"/>
                          </a:lnTo>
                          <a:lnTo>
                            <a:pt x="934" y="440"/>
                          </a:lnTo>
                          <a:lnTo>
                            <a:pt x="986" y="406"/>
                          </a:lnTo>
                          <a:lnTo>
                            <a:pt x="1040" y="374"/>
                          </a:lnTo>
                          <a:lnTo>
                            <a:pt x="1092" y="342"/>
                          </a:lnTo>
                          <a:lnTo>
                            <a:pt x="1148" y="312"/>
                          </a:lnTo>
                          <a:lnTo>
                            <a:pt x="1202" y="282"/>
                          </a:lnTo>
                          <a:lnTo>
                            <a:pt x="1258" y="254"/>
                          </a:lnTo>
                          <a:lnTo>
                            <a:pt x="1316" y="228"/>
                          </a:lnTo>
                          <a:lnTo>
                            <a:pt x="1374" y="202"/>
                          </a:lnTo>
                          <a:lnTo>
                            <a:pt x="1432" y="178"/>
                          </a:lnTo>
                          <a:lnTo>
                            <a:pt x="1490" y="156"/>
                          </a:lnTo>
                          <a:lnTo>
                            <a:pt x="1550" y="136"/>
                          </a:lnTo>
                          <a:lnTo>
                            <a:pt x="1610" y="116"/>
                          </a:lnTo>
                          <a:lnTo>
                            <a:pt x="1672" y="98"/>
                          </a:lnTo>
                          <a:lnTo>
                            <a:pt x="1732" y="80"/>
                          </a:lnTo>
                          <a:lnTo>
                            <a:pt x="1794" y="66"/>
                          </a:lnTo>
                          <a:lnTo>
                            <a:pt x="1858" y="52"/>
                          </a:lnTo>
                          <a:lnTo>
                            <a:pt x="1922" y="40"/>
                          </a:lnTo>
                          <a:lnTo>
                            <a:pt x="1984" y="30"/>
                          </a:lnTo>
                          <a:lnTo>
                            <a:pt x="2050" y="20"/>
                          </a:lnTo>
                          <a:lnTo>
                            <a:pt x="2114" y="12"/>
                          </a:lnTo>
                          <a:lnTo>
                            <a:pt x="2180" y="8"/>
                          </a:lnTo>
                          <a:lnTo>
                            <a:pt x="2246" y="2"/>
                          </a:lnTo>
                          <a:lnTo>
                            <a:pt x="2312" y="0"/>
                          </a:lnTo>
                          <a:lnTo>
                            <a:pt x="2378" y="0"/>
                          </a:lnTo>
                          <a:lnTo>
                            <a:pt x="2444" y="0"/>
                          </a:lnTo>
                          <a:lnTo>
                            <a:pt x="2510" y="2"/>
                          </a:lnTo>
                          <a:lnTo>
                            <a:pt x="2576" y="8"/>
                          </a:lnTo>
                          <a:lnTo>
                            <a:pt x="2642" y="12"/>
                          </a:lnTo>
                          <a:lnTo>
                            <a:pt x="2706" y="20"/>
                          </a:lnTo>
                          <a:lnTo>
                            <a:pt x="2772" y="30"/>
                          </a:lnTo>
                          <a:lnTo>
                            <a:pt x="2834" y="40"/>
                          </a:lnTo>
                          <a:lnTo>
                            <a:pt x="2898" y="52"/>
                          </a:lnTo>
                          <a:lnTo>
                            <a:pt x="2962" y="66"/>
                          </a:lnTo>
                          <a:lnTo>
                            <a:pt x="3024" y="80"/>
                          </a:lnTo>
                          <a:lnTo>
                            <a:pt x="3084" y="98"/>
                          </a:lnTo>
                          <a:lnTo>
                            <a:pt x="3146" y="116"/>
                          </a:lnTo>
                          <a:lnTo>
                            <a:pt x="3206" y="136"/>
                          </a:lnTo>
                          <a:lnTo>
                            <a:pt x="3266" y="156"/>
                          </a:lnTo>
                          <a:lnTo>
                            <a:pt x="3324" y="178"/>
                          </a:lnTo>
                          <a:lnTo>
                            <a:pt x="3382" y="202"/>
                          </a:lnTo>
                          <a:lnTo>
                            <a:pt x="3440" y="228"/>
                          </a:lnTo>
                          <a:lnTo>
                            <a:pt x="3498" y="254"/>
                          </a:lnTo>
                          <a:lnTo>
                            <a:pt x="3554" y="282"/>
                          </a:lnTo>
                          <a:lnTo>
                            <a:pt x="3608" y="312"/>
                          </a:lnTo>
                          <a:lnTo>
                            <a:pt x="3664" y="342"/>
                          </a:lnTo>
                          <a:lnTo>
                            <a:pt x="3716" y="374"/>
                          </a:lnTo>
                          <a:lnTo>
                            <a:pt x="3770" y="406"/>
                          </a:lnTo>
                          <a:lnTo>
                            <a:pt x="3822" y="440"/>
                          </a:lnTo>
                          <a:lnTo>
                            <a:pt x="3872" y="476"/>
                          </a:lnTo>
                          <a:lnTo>
                            <a:pt x="3922" y="512"/>
                          </a:lnTo>
                          <a:lnTo>
                            <a:pt x="3972" y="550"/>
                          </a:lnTo>
                          <a:lnTo>
                            <a:pt x="4020" y="590"/>
                          </a:lnTo>
                          <a:lnTo>
                            <a:pt x="4068" y="630"/>
                          </a:lnTo>
                          <a:lnTo>
                            <a:pt x="4114" y="670"/>
                          </a:lnTo>
                          <a:lnTo>
                            <a:pt x="4160" y="712"/>
                          </a:lnTo>
                          <a:lnTo>
                            <a:pt x="4204" y="756"/>
                          </a:lnTo>
                          <a:lnTo>
                            <a:pt x="4246" y="800"/>
                          </a:lnTo>
                          <a:lnTo>
                            <a:pt x="4288" y="846"/>
                          </a:lnTo>
                          <a:lnTo>
                            <a:pt x="4330" y="892"/>
                          </a:lnTo>
                          <a:lnTo>
                            <a:pt x="4370" y="940"/>
                          </a:lnTo>
                          <a:lnTo>
                            <a:pt x="4410" y="988"/>
                          </a:lnTo>
                          <a:lnTo>
                            <a:pt x="4446" y="1036"/>
                          </a:lnTo>
                          <a:lnTo>
                            <a:pt x="4484" y="1086"/>
                          </a:lnTo>
                          <a:lnTo>
                            <a:pt x="4518" y="1138"/>
                          </a:lnTo>
                          <a:lnTo>
                            <a:pt x="4552" y="1190"/>
                          </a:lnTo>
                          <a:lnTo>
                            <a:pt x="4586" y="1242"/>
                          </a:lnTo>
                          <a:lnTo>
                            <a:pt x="4618" y="1296"/>
                          </a:lnTo>
                          <a:lnTo>
                            <a:pt x="4648" y="1350"/>
                          </a:lnTo>
                          <a:lnTo>
                            <a:pt x="4678" y="1406"/>
                          </a:lnTo>
                          <a:lnTo>
                            <a:pt x="4706" y="1462"/>
                          </a:lnTo>
                          <a:lnTo>
                            <a:pt x="4732" y="1518"/>
                          </a:lnTo>
                          <a:lnTo>
                            <a:pt x="4756" y="1576"/>
                          </a:lnTo>
                          <a:lnTo>
                            <a:pt x="0" y="157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767676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1270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굴림" charset="-127"/>
                        <a:ea typeface="굴림" charset="-127"/>
                      </a:endParaRPr>
                    </a:p>
                  </p:txBody>
                </p:sp>
              </p:grpSp>
              <p:sp>
                <p:nvSpPr>
                  <p:cNvPr id="181" name="WordArt 251"/>
                  <p:cNvSpPr>
                    <a:spLocks noChangeArrowheads="1" noChangeShapeType="1" noTextEdit="1"/>
                  </p:cNvSpPr>
                  <p:nvPr/>
                </p:nvSpPr>
                <p:spPr bwMode="auto">
                  <a:xfrm>
                    <a:off x="3388491" y="5525310"/>
                    <a:ext cx="801688" cy="236537"/>
                  </a:xfrm>
                  <a:prstGeom prst="rect">
                    <a:avLst/>
                  </a:prstGeom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</a:bodyPr>
                  <a:lstStyle/>
                  <a:p>
                    <a:pPr marL="0" marR="0" lvl="0" indent="0" algn="ctr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1" lang="en-US" altLang="zh-CN" sz="1400" b="0" i="0" u="none" strike="noStrike" kern="10" cap="none" spc="-7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>
                          <a:outerShdw dist="17961" dir="2700000" algn="ctr" rotWithShape="0">
                            <a:prstClr val="white">
                              <a:alpha val="35001"/>
                            </a:prstClr>
                          </a:outerShdw>
                        </a:effectLst>
                        <a:uLnTx/>
                        <a:uFillTx/>
                        <a:latin typeface="굴림"/>
                        <a:ea typeface="굴림"/>
                      </a:rPr>
                      <a:t>2013. 05</a:t>
                    </a:r>
                    <a:endParaRPr kumimoji="1" lang="zh-CN" altLang="en-US" sz="1400" b="0" i="0" u="none" strike="noStrike" kern="10" cap="none" spc="-7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>
                        <a:outerShdw dist="17961" dir="2700000" algn="ctr" rotWithShape="0">
                          <a:prstClr val="white">
                            <a:alpha val="35001"/>
                          </a:prstClr>
                        </a:outerShdw>
                      </a:effectLst>
                      <a:uLnTx/>
                      <a:uFillTx/>
                      <a:latin typeface="굴림"/>
                      <a:ea typeface="굴림"/>
                    </a:endParaRPr>
                  </a:p>
                </p:txBody>
              </p:sp>
            </p:grpSp>
          </p:grpSp>
        </p:grpSp>
        <p:sp>
          <p:nvSpPr>
            <p:cNvPr id="136" name="모서리가 둥근 직사각형 8"/>
            <p:cNvSpPr/>
            <p:nvPr/>
          </p:nvSpPr>
          <p:spPr bwMode="auto">
            <a:xfrm>
              <a:off x="1987550" y="3055938"/>
              <a:ext cx="6429375" cy="857250"/>
            </a:xfrm>
            <a:prstGeom prst="roundRect">
              <a:avLst/>
            </a:prstGeom>
            <a:gradFill flip="none" rotWithShape="1">
              <a:gsLst>
                <a:gs pos="0">
                  <a:sysClr val="windowText" lastClr="000000">
                    <a:alpha val="43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굴림"/>
                <a:ea typeface="굴림"/>
              </a:endParaRPr>
            </a:p>
          </p:txBody>
        </p:sp>
        <p:grpSp>
          <p:nvGrpSpPr>
            <p:cNvPr id="137" name="그룹 84"/>
            <p:cNvGrpSpPr>
              <a:grpSpLocks/>
            </p:cNvGrpSpPr>
            <p:nvPr/>
          </p:nvGrpSpPr>
          <p:grpSpPr bwMode="auto">
            <a:xfrm>
              <a:off x="2273300" y="2484438"/>
              <a:ext cx="5507038" cy="1143000"/>
              <a:chOff x="3214678" y="4929198"/>
              <a:chExt cx="5507033" cy="1143008"/>
            </a:xfrm>
          </p:grpSpPr>
          <p:grpSp>
            <p:nvGrpSpPr>
              <p:cNvPr id="166" name="그룹 85"/>
              <p:cNvGrpSpPr>
                <a:grpSpLocks/>
              </p:cNvGrpSpPr>
              <p:nvPr/>
            </p:nvGrpSpPr>
            <p:grpSpPr bwMode="auto">
              <a:xfrm>
                <a:off x="4141346" y="5057638"/>
                <a:ext cx="4580365" cy="886128"/>
                <a:chOff x="4429707" y="5541624"/>
                <a:chExt cx="4866085" cy="559454"/>
              </a:xfrm>
            </p:grpSpPr>
            <p:sp>
              <p:nvSpPr>
                <p:cNvPr id="174" name="AutoShape 50"/>
                <p:cNvSpPr>
                  <a:spLocks noChangeArrowheads="1"/>
                </p:cNvSpPr>
                <p:nvPr/>
              </p:nvSpPr>
              <p:spPr bwMode="auto">
                <a:xfrm>
                  <a:off x="4430165" y="5541717"/>
                  <a:ext cx="4865627" cy="559266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ysClr val="window" lastClr="FFFFFF">
                        <a:lumMod val="65000"/>
                      </a:sys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18" charset="-127"/>
                      <a:ea typeface="HY헤드라인M" pitchFamily="18" charset="-127"/>
                    </a:rPr>
                    <a:t>CLICK TO EDIT TITLE STYLE</a:t>
                  </a:r>
                  <a:endParaRPr kumimoji="0" lang="en-US" altLang="ko-KR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endParaRPr>
                </a:p>
              </p:txBody>
            </p:sp>
            <p:sp>
              <p:nvSpPr>
                <p:cNvPr id="175" name="AutoShape 51"/>
                <p:cNvSpPr>
                  <a:spLocks noChangeArrowheads="1"/>
                </p:cNvSpPr>
                <p:nvPr/>
              </p:nvSpPr>
              <p:spPr bwMode="auto">
                <a:xfrm>
                  <a:off x="4588479" y="5572140"/>
                  <a:ext cx="4555521" cy="262774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  <p:grpSp>
            <p:nvGrpSpPr>
              <p:cNvPr id="167" name="그룹 86"/>
              <p:cNvGrpSpPr>
                <a:grpSpLocks/>
              </p:cNvGrpSpPr>
              <p:nvPr/>
            </p:nvGrpSpPr>
            <p:grpSpPr bwMode="auto">
              <a:xfrm>
                <a:off x="3214678" y="4929198"/>
                <a:ext cx="1149315" cy="1143008"/>
                <a:chOff x="3214678" y="5072074"/>
                <a:chExt cx="1149315" cy="1143008"/>
              </a:xfrm>
            </p:grpSpPr>
            <p:grpSp>
              <p:nvGrpSpPr>
                <p:cNvPr id="168" name="그룹 87"/>
                <p:cNvGrpSpPr>
                  <a:grpSpLocks/>
                </p:cNvGrpSpPr>
                <p:nvPr/>
              </p:nvGrpSpPr>
              <p:grpSpPr bwMode="auto">
                <a:xfrm>
                  <a:off x="3214678" y="5072074"/>
                  <a:ext cx="1149315" cy="1143008"/>
                  <a:chOff x="3417888" y="2227216"/>
                  <a:chExt cx="2314575" cy="2301875"/>
                </a:xfrm>
              </p:grpSpPr>
              <p:grpSp>
                <p:nvGrpSpPr>
                  <p:cNvPr id="170" name="Group 53"/>
                  <p:cNvGrpSpPr>
                    <a:grpSpLocks/>
                  </p:cNvGrpSpPr>
                  <p:nvPr/>
                </p:nvGrpSpPr>
                <p:grpSpPr bwMode="auto">
                  <a:xfrm>
                    <a:off x="3417888" y="2227216"/>
                    <a:ext cx="2314575" cy="2301875"/>
                    <a:chOff x="549" y="2205"/>
                    <a:chExt cx="1406" cy="1402"/>
                  </a:xfrm>
                </p:grpSpPr>
                <p:sp>
                  <p:nvSpPr>
                    <p:cNvPr id="172" name="Oval 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49" y="2205"/>
                      <a:ext cx="1406" cy="140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B3115E"/>
                        </a:gs>
                        <a:gs pos="100000">
                          <a:srgbClr val="F0529D"/>
                        </a:gs>
                      </a:gsLst>
                      <a:lin ang="5400000" scaled="1"/>
                    </a:gradFill>
                    <a:ln w="19050" algn="ctr">
                      <a:noFill/>
                      <a:round/>
                      <a:headEnd/>
                      <a:tailEnd/>
                    </a:ln>
                    <a:effectLst>
                      <a:outerShdw blurRad="149987" dist="127000" dir="2880000" algn="ctr">
                        <a:srgbClr val="000000">
                          <a:alpha val="28000"/>
                        </a:srgbClr>
                      </a:outerShdw>
                    </a:effectLst>
                    <a:scene3d>
                      <a:camera prst="orthographicFront">
                        <a:rot lat="0" lon="0" rev="0"/>
                      </a:camera>
                      <a:lightRig rig="contrasting" dir="t">
                        <a:rot lat="0" lon="0" rev="1500000"/>
                      </a:lightRig>
                    </a:scene3d>
                    <a:sp3d prstMaterial="metal">
                      <a:bevelT w="146050" h="139700"/>
                    </a:sp3d>
                  </p:spPr>
                  <p:txBody>
                    <a:bodyPr wrap="none" lIns="72000" tIns="0" rIns="72000" bIns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20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굴림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173" name="Oval 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27" y="2381"/>
                      <a:ext cx="236" cy="23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ysClr val="window" lastClr="FFFFFF"/>
                        </a:gs>
                        <a:gs pos="100000">
                          <a:srgbClr val="67ABF5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1pPr>
                      <a:lvl2pPr marL="742950" indent="-285750" eaLnBrk="0" hangingPunct="0"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2pPr>
                      <a:lvl3pPr marL="1143000" indent="-228600" eaLnBrk="0" hangingPunct="0"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3pPr>
                      <a:lvl4pPr marL="1600200" indent="-228600" eaLnBrk="0" hangingPunct="0"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4pPr>
                      <a:lvl5pPr marL="2057400" indent="-228600" eaLnBrk="0" hangingPunct="0"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charset="-127"/>
                          <a:ea typeface="굴림" charset="-127"/>
                        </a:defRPr>
                      </a:lvl9pPr>
                    </a:lstStyle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ko-KR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굴림" charset="-127"/>
                        <a:ea typeface="굴림" charset="-127"/>
                      </a:endParaRPr>
                    </a:p>
                  </p:txBody>
                </p:sp>
              </p:grpSp>
              <p:sp>
                <p:nvSpPr>
                  <p:cNvPr id="171" name="Freeform 56"/>
                  <p:cNvSpPr>
                    <a:spLocks/>
                  </p:cNvSpPr>
                  <p:nvPr/>
                </p:nvSpPr>
                <p:spPr bwMode="auto">
                  <a:xfrm>
                    <a:off x="3540125" y="2263728"/>
                    <a:ext cx="2073275" cy="692150"/>
                  </a:xfrm>
                  <a:custGeom>
                    <a:avLst/>
                    <a:gdLst>
                      <a:gd name="T0" fmla="*/ 0 w 4756"/>
                      <a:gd name="T1" fmla="*/ 2147483647 h 1576"/>
                      <a:gd name="T2" fmla="*/ 2147483647 w 4756"/>
                      <a:gd name="T3" fmla="*/ 2147483647 h 1576"/>
                      <a:gd name="T4" fmla="*/ 2147483647 w 4756"/>
                      <a:gd name="T5" fmla="*/ 2147483647 h 1576"/>
                      <a:gd name="T6" fmla="*/ 2147483647 w 4756"/>
                      <a:gd name="T7" fmla="*/ 2147483647 h 1576"/>
                      <a:gd name="T8" fmla="*/ 2147483647 w 4756"/>
                      <a:gd name="T9" fmla="*/ 2147483647 h 1576"/>
                      <a:gd name="T10" fmla="*/ 2147483647 w 4756"/>
                      <a:gd name="T11" fmla="*/ 2147483647 h 1576"/>
                      <a:gd name="T12" fmla="*/ 2147483647 w 4756"/>
                      <a:gd name="T13" fmla="*/ 2147483647 h 1576"/>
                      <a:gd name="T14" fmla="*/ 2147483647 w 4756"/>
                      <a:gd name="T15" fmla="*/ 2147483647 h 1576"/>
                      <a:gd name="T16" fmla="*/ 2147483647 w 4756"/>
                      <a:gd name="T17" fmla="*/ 2147483647 h 1576"/>
                      <a:gd name="T18" fmla="*/ 2147483647 w 4756"/>
                      <a:gd name="T19" fmla="*/ 2147483647 h 1576"/>
                      <a:gd name="T20" fmla="*/ 2147483647 w 4756"/>
                      <a:gd name="T21" fmla="*/ 2147483647 h 1576"/>
                      <a:gd name="T22" fmla="*/ 2147483647 w 4756"/>
                      <a:gd name="T23" fmla="*/ 2147483647 h 1576"/>
                      <a:gd name="T24" fmla="*/ 2147483647 w 4756"/>
                      <a:gd name="T25" fmla="*/ 2147483647 h 1576"/>
                      <a:gd name="T26" fmla="*/ 2147483647 w 4756"/>
                      <a:gd name="T27" fmla="*/ 2147483647 h 1576"/>
                      <a:gd name="T28" fmla="*/ 2147483647 w 4756"/>
                      <a:gd name="T29" fmla="*/ 2147483647 h 1576"/>
                      <a:gd name="T30" fmla="*/ 2147483647 w 4756"/>
                      <a:gd name="T31" fmla="*/ 2147483647 h 1576"/>
                      <a:gd name="T32" fmla="*/ 2147483647 w 4756"/>
                      <a:gd name="T33" fmla="*/ 2147483647 h 1576"/>
                      <a:gd name="T34" fmla="*/ 2147483647 w 4756"/>
                      <a:gd name="T35" fmla="*/ 2147483647 h 1576"/>
                      <a:gd name="T36" fmla="*/ 2147483647 w 4756"/>
                      <a:gd name="T37" fmla="*/ 2147483647 h 1576"/>
                      <a:gd name="T38" fmla="*/ 2147483647 w 4756"/>
                      <a:gd name="T39" fmla="*/ 2147483647 h 1576"/>
                      <a:gd name="T40" fmla="*/ 2147483647 w 4756"/>
                      <a:gd name="T41" fmla="*/ 2147483647 h 1576"/>
                      <a:gd name="T42" fmla="*/ 2147483647 w 4756"/>
                      <a:gd name="T43" fmla="*/ 2147483647 h 1576"/>
                      <a:gd name="T44" fmla="*/ 2147483647 w 4756"/>
                      <a:gd name="T45" fmla="*/ 2147483647 h 1576"/>
                      <a:gd name="T46" fmla="*/ 2147483647 w 4756"/>
                      <a:gd name="T47" fmla="*/ 2147483647 h 1576"/>
                      <a:gd name="T48" fmla="*/ 2147483647 w 4756"/>
                      <a:gd name="T49" fmla="*/ 2147483647 h 1576"/>
                      <a:gd name="T50" fmla="*/ 2147483647 w 4756"/>
                      <a:gd name="T51" fmla="*/ 0 h 1576"/>
                      <a:gd name="T52" fmla="*/ 2147483647 w 4756"/>
                      <a:gd name="T53" fmla="*/ 0 h 1576"/>
                      <a:gd name="T54" fmla="*/ 2147483647 w 4756"/>
                      <a:gd name="T55" fmla="*/ 2147483647 h 1576"/>
                      <a:gd name="T56" fmla="*/ 2147483647 w 4756"/>
                      <a:gd name="T57" fmla="*/ 2147483647 h 1576"/>
                      <a:gd name="T58" fmla="*/ 2147483647 w 4756"/>
                      <a:gd name="T59" fmla="*/ 2147483647 h 1576"/>
                      <a:gd name="T60" fmla="*/ 2147483647 w 4756"/>
                      <a:gd name="T61" fmla="*/ 2147483647 h 1576"/>
                      <a:gd name="T62" fmla="*/ 2147483647 w 4756"/>
                      <a:gd name="T63" fmla="*/ 2147483647 h 1576"/>
                      <a:gd name="T64" fmla="*/ 2147483647 w 4756"/>
                      <a:gd name="T65" fmla="*/ 2147483647 h 1576"/>
                      <a:gd name="T66" fmla="*/ 2147483647 w 4756"/>
                      <a:gd name="T67" fmla="*/ 2147483647 h 1576"/>
                      <a:gd name="T68" fmla="*/ 2147483647 w 4756"/>
                      <a:gd name="T69" fmla="*/ 2147483647 h 1576"/>
                      <a:gd name="T70" fmla="*/ 2147483647 w 4756"/>
                      <a:gd name="T71" fmla="*/ 2147483647 h 1576"/>
                      <a:gd name="T72" fmla="*/ 2147483647 w 4756"/>
                      <a:gd name="T73" fmla="*/ 2147483647 h 1576"/>
                      <a:gd name="T74" fmla="*/ 2147483647 w 4756"/>
                      <a:gd name="T75" fmla="*/ 2147483647 h 1576"/>
                      <a:gd name="T76" fmla="*/ 2147483647 w 4756"/>
                      <a:gd name="T77" fmla="*/ 2147483647 h 1576"/>
                      <a:gd name="T78" fmla="*/ 2147483647 w 4756"/>
                      <a:gd name="T79" fmla="*/ 2147483647 h 1576"/>
                      <a:gd name="T80" fmla="*/ 2147483647 w 4756"/>
                      <a:gd name="T81" fmla="*/ 2147483647 h 1576"/>
                      <a:gd name="T82" fmla="*/ 2147483647 w 4756"/>
                      <a:gd name="T83" fmla="*/ 2147483647 h 1576"/>
                      <a:gd name="T84" fmla="*/ 2147483647 w 4756"/>
                      <a:gd name="T85" fmla="*/ 2147483647 h 1576"/>
                      <a:gd name="T86" fmla="*/ 2147483647 w 4756"/>
                      <a:gd name="T87" fmla="*/ 2147483647 h 1576"/>
                      <a:gd name="T88" fmla="*/ 2147483647 w 4756"/>
                      <a:gd name="T89" fmla="*/ 2147483647 h 1576"/>
                      <a:gd name="T90" fmla="*/ 2147483647 w 4756"/>
                      <a:gd name="T91" fmla="*/ 2147483647 h 1576"/>
                      <a:gd name="T92" fmla="*/ 2147483647 w 4756"/>
                      <a:gd name="T93" fmla="*/ 2147483647 h 1576"/>
                      <a:gd name="T94" fmla="*/ 2147483647 w 4756"/>
                      <a:gd name="T95" fmla="*/ 2147483647 h 1576"/>
                      <a:gd name="T96" fmla="*/ 2147483647 w 4756"/>
                      <a:gd name="T97" fmla="*/ 2147483647 h 1576"/>
                      <a:gd name="T98" fmla="*/ 2147483647 w 4756"/>
                      <a:gd name="T99" fmla="*/ 2147483647 h 1576"/>
                      <a:gd name="T100" fmla="*/ 2147483647 w 4756"/>
                      <a:gd name="T101" fmla="*/ 2147483647 h 1576"/>
                      <a:gd name="T102" fmla="*/ 0 w 4756"/>
                      <a:gd name="T103" fmla="*/ 2147483647 h 157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4756"/>
                      <a:gd name="T157" fmla="*/ 0 h 1576"/>
                      <a:gd name="T158" fmla="*/ 4756 w 4756"/>
                      <a:gd name="T159" fmla="*/ 1576 h 1576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767676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굴림" charset="-127"/>
                      <a:ea typeface="굴림" charset="-127"/>
                    </a:endParaRPr>
                  </a:p>
                </p:txBody>
              </p:sp>
            </p:grpSp>
            <p:sp>
              <p:nvSpPr>
                <p:cNvPr id="169" name="WordArt 251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3388491" y="5525310"/>
                  <a:ext cx="801688" cy="236537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400" b="0" i="0" u="none" strike="noStrike" kern="10" cap="none" spc="-7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>
                        <a:outerShdw dist="17961" dir="2700000" algn="ctr" rotWithShape="0">
                          <a:prstClr val="white">
                            <a:alpha val="35001"/>
                          </a:prstClr>
                        </a:outerShdw>
                      </a:effectLst>
                      <a:uLnTx/>
                      <a:uFillTx/>
                      <a:latin typeface="굴림"/>
                      <a:ea typeface="굴림"/>
                    </a:rPr>
                    <a:t>2012. 05</a:t>
                  </a:r>
                  <a:endParaRPr kumimoji="1" lang="zh-CN" altLang="en-US" sz="1400" b="0" i="0" u="none" strike="noStrike" kern="10" cap="none" spc="-7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dist="17961" dir="2700000" algn="ctr" rotWithShape="0">
                        <a:prstClr val="white">
                          <a:alpha val="35001"/>
                        </a:prstClr>
                      </a:outerShdw>
                    </a:effectLst>
                    <a:uLnTx/>
                    <a:uFillTx/>
                    <a:latin typeface="굴림"/>
                    <a:ea typeface="굴림"/>
                  </a:endParaRPr>
                </a:p>
              </p:txBody>
            </p:sp>
          </p:grpSp>
        </p:grpSp>
        <p:grpSp>
          <p:nvGrpSpPr>
            <p:cNvPr id="138" name="그룹 95"/>
            <p:cNvGrpSpPr>
              <a:grpSpLocks/>
            </p:cNvGrpSpPr>
            <p:nvPr/>
          </p:nvGrpSpPr>
          <p:grpSpPr bwMode="auto">
            <a:xfrm>
              <a:off x="2273300" y="3484563"/>
              <a:ext cx="6429375" cy="1428750"/>
              <a:chOff x="1785918" y="2000240"/>
              <a:chExt cx="6429420" cy="1428760"/>
            </a:xfrm>
          </p:grpSpPr>
          <p:sp>
            <p:nvSpPr>
              <p:cNvPr id="154" name="모서리가 둥근 직사각형 26"/>
              <p:cNvSpPr/>
              <p:nvPr/>
            </p:nvSpPr>
            <p:spPr>
              <a:xfrm>
                <a:off x="1785918" y="2571744"/>
                <a:ext cx="6429420" cy="857256"/>
              </a:xfrm>
              <a:prstGeom prst="roundRect">
                <a:avLst/>
              </a:prstGeom>
              <a:gradFill flip="none" rotWithShape="1">
                <a:gsLst>
                  <a:gs pos="0">
                    <a:sysClr val="windowText" lastClr="000000">
                      <a:alpha val="43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굴림"/>
                  <a:ea typeface="굴림"/>
                </a:endParaRPr>
              </a:p>
            </p:txBody>
          </p:sp>
          <p:grpSp>
            <p:nvGrpSpPr>
              <p:cNvPr id="155" name="그룹 97"/>
              <p:cNvGrpSpPr>
                <a:grpSpLocks/>
              </p:cNvGrpSpPr>
              <p:nvPr/>
            </p:nvGrpSpPr>
            <p:grpSpPr bwMode="auto">
              <a:xfrm>
                <a:off x="2071670" y="2000240"/>
                <a:ext cx="5507033" cy="1143008"/>
                <a:chOff x="3214678" y="4929198"/>
                <a:chExt cx="5507033" cy="1143008"/>
              </a:xfrm>
            </p:grpSpPr>
            <p:grpSp>
              <p:nvGrpSpPr>
                <p:cNvPr id="156" name="그룹 98"/>
                <p:cNvGrpSpPr>
                  <a:grpSpLocks/>
                </p:cNvGrpSpPr>
                <p:nvPr/>
              </p:nvGrpSpPr>
              <p:grpSpPr bwMode="auto">
                <a:xfrm>
                  <a:off x="4141346" y="5057638"/>
                  <a:ext cx="4580365" cy="886128"/>
                  <a:chOff x="4429707" y="5541624"/>
                  <a:chExt cx="4866085" cy="559454"/>
                </a:xfrm>
              </p:grpSpPr>
              <p:sp>
                <p:nvSpPr>
                  <p:cNvPr id="164" name="AutoShape 50"/>
                  <p:cNvSpPr>
                    <a:spLocks noChangeArrowheads="1"/>
                  </p:cNvSpPr>
                  <p:nvPr/>
                </p:nvSpPr>
                <p:spPr bwMode="auto">
                  <a:xfrm>
                    <a:off x="4430173" y="5541717"/>
                    <a:ext cx="4865665" cy="559266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ysClr val="window" lastClr="FFFFFF">
                          <a:lumMod val="65000"/>
                        </a:sysClr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ln w="19050" algn="ctr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wrap="none" lIns="342000" tIns="36000" bIns="36000" anchor="ctr"/>
                  <a:lstStyle/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uLnTx/>
                        <a:uFillTx/>
                        <a:latin typeface="HY헤드라인M" pitchFamily="18" charset="-127"/>
                        <a:ea typeface="HY헤드라인M" pitchFamily="18" charset="-127"/>
                      </a:rPr>
                      <a:t>CLICK TO EDIT TITLE STYLE</a:t>
                    </a:r>
                    <a:endParaRPr kumimoji="0" lang="en-US" altLang="ko-KR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18" charset="-127"/>
                      <a:ea typeface="HY헤드라인M" pitchFamily="18" charset="-127"/>
                    </a:endParaRPr>
                  </a:p>
                </p:txBody>
              </p:sp>
              <p:sp>
                <p:nvSpPr>
                  <p:cNvPr id="165" name="AutoShape 51"/>
                  <p:cNvSpPr>
                    <a:spLocks noChangeArrowheads="1"/>
                  </p:cNvSpPr>
                  <p:nvPr/>
                </p:nvSpPr>
                <p:spPr bwMode="auto">
                  <a:xfrm>
                    <a:off x="4588479" y="5572140"/>
                    <a:ext cx="4555521" cy="262774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FFFFFF">
                          <a:alpha val="37999"/>
                        </a:srgbClr>
                      </a:gs>
                      <a:gs pos="100000">
                        <a:srgbClr val="767676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342000" tIns="190800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ko-KR" altLang="ko-KR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굴림" charset="-127"/>
                      <a:ea typeface="굴림" charset="-127"/>
                    </a:endParaRPr>
                  </a:p>
                </p:txBody>
              </p:sp>
            </p:grpSp>
            <p:grpSp>
              <p:nvGrpSpPr>
                <p:cNvPr id="157" name="그룹 99"/>
                <p:cNvGrpSpPr>
                  <a:grpSpLocks/>
                </p:cNvGrpSpPr>
                <p:nvPr/>
              </p:nvGrpSpPr>
              <p:grpSpPr bwMode="auto">
                <a:xfrm>
                  <a:off x="3214678" y="4929198"/>
                  <a:ext cx="1149315" cy="1143008"/>
                  <a:chOff x="3214678" y="5072074"/>
                  <a:chExt cx="1149315" cy="1143008"/>
                </a:xfrm>
              </p:grpSpPr>
              <p:grpSp>
                <p:nvGrpSpPr>
                  <p:cNvPr id="158" name="그룹 100"/>
                  <p:cNvGrpSpPr>
                    <a:grpSpLocks/>
                  </p:cNvGrpSpPr>
                  <p:nvPr/>
                </p:nvGrpSpPr>
                <p:grpSpPr bwMode="auto">
                  <a:xfrm>
                    <a:off x="3214678" y="5072074"/>
                    <a:ext cx="1149315" cy="1143008"/>
                    <a:chOff x="3417888" y="2227216"/>
                    <a:chExt cx="2314575" cy="2301875"/>
                  </a:xfrm>
                </p:grpSpPr>
                <p:grpSp>
                  <p:nvGrpSpPr>
                    <p:cNvPr id="160" name="Group 5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17888" y="2227216"/>
                      <a:ext cx="2314575" cy="2301875"/>
                      <a:chOff x="549" y="2205"/>
                      <a:chExt cx="1406" cy="1402"/>
                    </a:xfrm>
                  </p:grpSpPr>
                  <p:sp>
                    <p:nvSpPr>
                      <p:cNvPr id="162" name="Oval 5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49" y="2205"/>
                        <a:ext cx="1406" cy="140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B3115E"/>
                          </a:gs>
                          <a:gs pos="100000">
                            <a:srgbClr val="F0529D"/>
                          </a:gs>
                        </a:gsLst>
                        <a:lin ang="5400000" scaled="1"/>
                      </a:gradFill>
                      <a:ln w="19050" algn="ctr">
                        <a:noFill/>
                        <a:round/>
                        <a:headEnd/>
                        <a:tailEnd/>
                      </a:ln>
                      <a:effectLst>
                        <a:outerShdw blurRad="149987" dist="127000" dir="2880000" algn="ctr">
                          <a:srgbClr val="000000">
                            <a:alpha val="28000"/>
                          </a:srgbClr>
                        </a:outerShdw>
                      </a:effectLst>
                      <a:scene3d>
                        <a:camera prst="orthographicFront">
                          <a:rot lat="0" lon="0" rev="0"/>
                        </a:camera>
                        <a:lightRig rig="contrasting" dir="t">
                          <a:rot lat="0" lon="0" rev="1500000"/>
                        </a:lightRig>
                      </a:scene3d>
                      <a:sp3d prstMaterial="metal">
                        <a:bevelT w="146050" h="139700"/>
                      </a:sp3d>
                    </p:spPr>
                    <p:txBody>
                      <a:bodyPr wrap="none" lIns="72000" tIns="0" rIns="72000" bIns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ko-KR" altLang="en-US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굴림"/>
                          <a:cs typeface="Times New Roman" pitchFamily="18" charset="0"/>
                        </a:endParaRPr>
                      </a:p>
                    </p:txBody>
                  </p:sp>
                  <p:sp>
                    <p:nvSpPr>
                      <p:cNvPr id="163" name="Oval 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827" y="2381"/>
                        <a:ext cx="236" cy="23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ysClr val="window" lastClr="FFFFFF"/>
                          </a:gs>
                          <a:gs pos="100000">
                            <a:srgbClr val="67ABF5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1pPr>
                        <a:lvl2pPr marL="742950" indent="-285750" eaLnBrk="0" hangingPunct="0"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2pPr>
                        <a:lvl3pPr marL="1143000" indent="-228600" eaLnBrk="0" hangingPunct="0"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3pPr>
                        <a:lvl4pPr marL="1600200" indent="-228600" eaLnBrk="0" hangingPunct="0"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4pPr>
                        <a:lvl5pPr marL="2057400" indent="-228600" eaLnBrk="0" hangingPunct="0"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5pPr>
                        <a:lvl6pPr marL="2514600" indent="-228600" eaLnBrk="0" fontAlgn="base" latinLnBrk="1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6pPr>
                        <a:lvl7pPr marL="2971800" indent="-228600" eaLnBrk="0" fontAlgn="base" latinLnBrk="1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7pPr>
                        <a:lvl8pPr marL="3429000" indent="-228600" eaLnBrk="0" fontAlgn="base" latinLnBrk="1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8pPr>
                        <a:lvl9pPr marL="3886200" indent="-228600" eaLnBrk="0" fontAlgn="base" latinLnBrk="1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9pPr>
                      </a:lstStyle>
                      <a:p>
                        <a:pPr marL="0" marR="0" lvl="0" indent="0" defTabSz="914400" eaLnBrk="1" fontAlgn="auto" latinLnBrk="1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1" lang="ko-KR" altLang="ko-KR" sz="1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굴림" charset="-127"/>
                          <a:ea typeface="굴림" charset="-127"/>
                        </a:endParaRPr>
                      </a:p>
                    </p:txBody>
                  </p:sp>
                </p:grpSp>
                <p:sp>
                  <p:nvSpPr>
                    <p:cNvPr id="161" name="Freeform 56"/>
                    <p:cNvSpPr>
                      <a:spLocks/>
                    </p:cNvSpPr>
                    <p:nvPr/>
                  </p:nvSpPr>
                  <p:spPr bwMode="auto">
                    <a:xfrm>
                      <a:off x="3540125" y="2263728"/>
                      <a:ext cx="2073275" cy="692150"/>
                    </a:xfrm>
                    <a:custGeom>
                      <a:avLst/>
                      <a:gdLst>
                        <a:gd name="T0" fmla="*/ 0 w 4756"/>
                        <a:gd name="T1" fmla="*/ 2147483647 h 1576"/>
                        <a:gd name="T2" fmla="*/ 2147483647 w 4756"/>
                        <a:gd name="T3" fmla="*/ 2147483647 h 1576"/>
                        <a:gd name="T4" fmla="*/ 2147483647 w 4756"/>
                        <a:gd name="T5" fmla="*/ 2147483647 h 1576"/>
                        <a:gd name="T6" fmla="*/ 2147483647 w 4756"/>
                        <a:gd name="T7" fmla="*/ 2147483647 h 1576"/>
                        <a:gd name="T8" fmla="*/ 2147483647 w 4756"/>
                        <a:gd name="T9" fmla="*/ 2147483647 h 1576"/>
                        <a:gd name="T10" fmla="*/ 2147483647 w 4756"/>
                        <a:gd name="T11" fmla="*/ 2147483647 h 1576"/>
                        <a:gd name="T12" fmla="*/ 2147483647 w 4756"/>
                        <a:gd name="T13" fmla="*/ 2147483647 h 1576"/>
                        <a:gd name="T14" fmla="*/ 2147483647 w 4756"/>
                        <a:gd name="T15" fmla="*/ 2147483647 h 1576"/>
                        <a:gd name="T16" fmla="*/ 2147483647 w 4756"/>
                        <a:gd name="T17" fmla="*/ 2147483647 h 1576"/>
                        <a:gd name="T18" fmla="*/ 2147483647 w 4756"/>
                        <a:gd name="T19" fmla="*/ 2147483647 h 1576"/>
                        <a:gd name="T20" fmla="*/ 2147483647 w 4756"/>
                        <a:gd name="T21" fmla="*/ 2147483647 h 1576"/>
                        <a:gd name="T22" fmla="*/ 2147483647 w 4756"/>
                        <a:gd name="T23" fmla="*/ 2147483647 h 1576"/>
                        <a:gd name="T24" fmla="*/ 2147483647 w 4756"/>
                        <a:gd name="T25" fmla="*/ 2147483647 h 1576"/>
                        <a:gd name="T26" fmla="*/ 2147483647 w 4756"/>
                        <a:gd name="T27" fmla="*/ 2147483647 h 1576"/>
                        <a:gd name="T28" fmla="*/ 2147483647 w 4756"/>
                        <a:gd name="T29" fmla="*/ 2147483647 h 1576"/>
                        <a:gd name="T30" fmla="*/ 2147483647 w 4756"/>
                        <a:gd name="T31" fmla="*/ 2147483647 h 1576"/>
                        <a:gd name="T32" fmla="*/ 2147483647 w 4756"/>
                        <a:gd name="T33" fmla="*/ 2147483647 h 1576"/>
                        <a:gd name="T34" fmla="*/ 2147483647 w 4756"/>
                        <a:gd name="T35" fmla="*/ 2147483647 h 1576"/>
                        <a:gd name="T36" fmla="*/ 2147483647 w 4756"/>
                        <a:gd name="T37" fmla="*/ 2147483647 h 1576"/>
                        <a:gd name="T38" fmla="*/ 2147483647 w 4756"/>
                        <a:gd name="T39" fmla="*/ 2147483647 h 1576"/>
                        <a:gd name="T40" fmla="*/ 2147483647 w 4756"/>
                        <a:gd name="T41" fmla="*/ 2147483647 h 1576"/>
                        <a:gd name="T42" fmla="*/ 2147483647 w 4756"/>
                        <a:gd name="T43" fmla="*/ 2147483647 h 1576"/>
                        <a:gd name="T44" fmla="*/ 2147483647 w 4756"/>
                        <a:gd name="T45" fmla="*/ 2147483647 h 1576"/>
                        <a:gd name="T46" fmla="*/ 2147483647 w 4756"/>
                        <a:gd name="T47" fmla="*/ 2147483647 h 1576"/>
                        <a:gd name="T48" fmla="*/ 2147483647 w 4756"/>
                        <a:gd name="T49" fmla="*/ 2147483647 h 1576"/>
                        <a:gd name="T50" fmla="*/ 2147483647 w 4756"/>
                        <a:gd name="T51" fmla="*/ 0 h 1576"/>
                        <a:gd name="T52" fmla="*/ 2147483647 w 4756"/>
                        <a:gd name="T53" fmla="*/ 0 h 1576"/>
                        <a:gd name="T54" fmla="*/ 2147483647 w 4756"/>
                        <a:gd name="T55" fmla="*/ 2147483647 h 1576"/>
                        <a:gd name="T56" fmla="*/ 2147483647 w 4756"/>
                        <a:gd name="T57" fmla="*/ 2147483647 h 1576"/>
                        <a:gd name="T58" fmla="*/ 2147483647 w 4756"/>
                        <a:gd name="T59" fmla="*/ 2147483647 h 1576"/>
                        <a:gd name="T60" fmla="*/ 2147483647 w 4756"/>
                        <a:gd name="T61" fmla="*/ 2147483647 h 1576"/>
                        <a:gd name="T62" fmla="*/ 2147483647 w 4756"/>
                        <a:gd name="T63" fmla="*/ 2147483647 h 1576"/>
                        <a:gd name="T64" fmla="*/ 2147483647 w 4756"/>
                        <a:gd name="T65" fmla="*/ 2147483647 h 1576"/>
                        <a:gd name="T66" fmla="*/ 2147483647 w 4756"/>
                        <a:gd name="T67" fmla="*/ 2147483647 h 1576"/>
                        <a:gd name="T68" fmla="*/ 2147483647 w 4756"/>
                        <a:gd name="T69" fmla="*/ 2147483647 h 1576"/>
                        <a:gd name="T70" fmla="*/ 2147483647 w 4756"/>
                        <a:gd name="T71" fmla="*/ 2147483647 h 1576"/>
                        <a:gd name="T72" fmla="*/ 2147483647 w 4756"/>
                        <a:gd name="T73" fmla="*/ 2147483647 h 1576"/>
                        <a:gd name="T74" fmla="*/ 2147483647 w 4756"/>
                        <a:gd name="T75" fmla="*/ 2147483647 h 1576"/>
                        <a:gd name="T76" fmla="*/ 2147483647 w 4756"/>
                        <a:gd name="T77" fmla="*/ 2147483647 h 1576"/>
                        <a:gd name="T78" fmla="*/ 2147483647 w 4756"/>
                        <a:gd name="T79" fmla="*/ 2147483647 h 1576"/>
                        <a:gd name="T80" fmla="*/ 2147483647 w 4756"/>
                        <a:gd name="T81" fmla="*/ 2147483647 h 1576"/>
                        <a:gd name="T82" fmla="*/ 2147483647 w 4756"/>
                        <a:gd name="T83" fmla="*/ 2147483647 h 1576"/>
                        <a:gd name="T84" fmla="*/ 2147483647 w 4756"/>
                        <a:gd name="T85" fmla="*/ 2147483647 h 1576"/>
                        <a:gd name="T86" fmla="*/ 2147483647 w 4756"/>
                        <a:gd name="T87" fmla="*/ 2147483647 h 1576"/>
                        <a:gd name="T88" fmla="*/ 2147483647 w 4756"/>
                        <a:gd name="T89" fmla="*/ 2147483647 h 1576"/>
                        <a:gd name="T90" fmla="*/ 2147483647 w 4756"/>
                        <a:gd name="T91" fmla="*/ 2147483647 h 1576"/>
                        <a:gd name="T92" fmla="*/ 2147483647 w 4756"/>
                        <a:gd name="T93" fmla="*/ 2147483647 h 1576"/>
                        <a:gd name="T94" fmla="*/ 2147483647 w 4756"/>
                        <a:gd name="T95" fmla="*/ 2147483647 h 1576"/>
                        <a:gd name="T96" fmla="*/ 2147483647 w 4756"/>
                        <a:gd name="T97" fmla="*/ 2147483647 h 1576"/>
                        <a:gd name="T98" fmla="*/ 2147483647 w 4756"/>
                        <a:gd name="T99" fmla="*/ 2147483647 h 1576"/>
                        <a:gd name="T100" fmla="*/ 2147483647 w 4756"/>
                        <a:gd name="T101" fmla="*/ 2147483647 h 1576"/>
                        <a:gd name="T102" fmla="*/ 0 w 4756"/>
                        <a:gd name="T103" fmla="*/ 2147483647 h 157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w 4756"/>
                        <a:gd name="T157" fmla="*/ 0 h 1576"/>
                        <a:gd name="T158" fmla="*/ 4756 w 4756"/>
                        <a:gd name="T159" fmla="*/ 1576 h 1576"/>
                      </a:gdLst>
                      <a:ahLst/>
                      <a:cxnLst>
                        <a:cxn ang="T104">
                          <a:pos x="T0" y="T1"/>
                        </a:cxn>
                        <a:cxn ang="T105">
                          <a:pos x="T2" y="T3"/>
                        </a:cxn>
                        <a:cxn ang="T106">
                          <a:pos x="T4" y="T5"/>
                        </a:cxn>
                        <a:cxn ang="T107">
                          <a:pos x="T6" y="T7"/>
                        </a:cxn>
                        <a:cxn ang="T108">
                          <a:pos x="T8" y="T9"/>
                        </a:cxn>
                        <a:cxn ang="T109">
                          <a:pos x="T10" y="T11"/>
                        </a:cxn>
                        <a:cxn ang="T110">
                          <a:pos x="T12" y="T13"/>
                        </a:cxn>
                        <a:cxn ang="T111">
                          <a:pos x="T14" y="T15"/>
                        </a:cxn>
                        <a:cxn ang="T112">
                          <a:pos x="T16" y="T17"/>
                        </a:cxn>
                        <a:cxn ang="T113">
                          <a:pos x="T18" y="T19"/>
                        </a:cxn>
                        <a:cxn ang="T114">
                          <a:pos x="T20" y="T21"/>
                        </a:cxn>
                        <a:cxn ang="T115">
                          <a:pos x="T22" y="T23"/>
                        </a:cxn>
                        <a:cxn ang="T116">
                          <a:pos x="T24" y="T25"/>
                        </a:cxn>
                        <a:cxn ang="T117">
                          <a:pos x="T26" y="T27"/>
                        </a:cxn>
                        <a:cxn ang="T118">
                          <a:pos x="T28" y="T29"/>
                        </a:cxn>
                        <a:cxn ang="T119">
                          <a:pos x="T30" y="T31"/>
                        </a:cxn>
                        <a:cxn ang="T120">
                          <a:pos x="T32" y="T33"/>
                        </a:cxn>
                        <a:cxn ang="T121">
                          <a:pos x="T34" y="T35"/>
                        </a:cxn>
                        <a:cxn ang="T122">
                          <a:pos x="T36" y="T37"/>
                        </a:cxn>
                        <a:cxn ang="T123">
                          <a:pos x="T38" y="T39"/>
                        </a:cxn>
                        <a:cxn ang="T124">
                          <a:pos x="T40" y="T41"/>
                        </a:cxn>
                        <a:cxn ang="T125">
                          <a:pos x="T42" y="T43"/>
                        </a:cxn>
                        <a:cxn ang="T126">
                          <a:pos x="T44" y="T45"/>
                        </a:cxn>
                        <a:cxn ang="T127">
                          <a:pos x="T46" y="T47"/>
                        </a:cxn>
                        <a:cxn ang="T128">
                          <a:pos x="T48" y="T49"/>
                        </a:cxn>
                        <a:cxn ang="T129">
                          <a:pos x="T50" y="T51"/>
                        </a:cxn>
                        <a:cxn ang="T130">
                          <a:pos x="T52" y="T53"/>
                        </a:cxn>
                        <a:cxn ang="T131">
                          <a:pos x="T54" y="T55"/>
                        </a:cxn>
                        <a:cxn ang="T132">
                          <a:pos x="T56" y="T57"/>
                        </a:cxn>
                        <a:cxn ang="T133">
                          <a:pos x="T58" y="T59"/>
                        </a:cxn>
                        <a:cxn ang="T134">
                          <a:pos x="T60" y="T61"/>
                        </a:cxn>
                        <a:cxn ang="T135">
                          <a:pos x="T62" y="T63"/>
                        </a:cxn>
                        <a:cxn ang="T136">
                          <a:pos x="T64" y="T65"/>
                        </a:cxn>
                        <a:cxn ang="T137">
                          <a:pos x="T66" y="T67"/>
                        </a:cxn>
                        <a:cxn ang="T138">
                          <a:pos x="T68" y="T69"/>
                        </a:cxn>
                        <a:cxn ang="T139">
                          <a:pos x="T70" y="T71"/>
                        </a:cxn>
                        <a:cxn ang="T140">
                          <a:pos x="T72" y="T73"/>
                        </a:cxn>
                        <a:cxn ang="T141">
                          <a:pos x="T74" y="T75"/>
                        </a:cxn>
                        <a:cxn ang="T142">
                          <a:pos x="T76" y="T77"/>
                        </a:cxn>
                        <a:cxn ang="T143">
                          <a:pos x="T78" y="T79"/>
                        </a:cxn>
                        <a:cxn ang="T144">
                          <a:pos x="T80" y="T81"/>
                        </a:cxn>
                        <a:cxn ang="T145">
                          <a:pos x="T82" y="T83"/>
                        </a:cxn>
                        <a:cxn ang="T146">
                          <a:pos x="T84" y="T85"/>
                        </a:cxn>
                        <a:cxn ang="T147">
                          <a:pos x="T86" y="T87"/>
                        </a:cxn>
                        <a:cxn ang="T148">
                          <a:pos x="T88" y="T89"/>
                        </a:cxn>
                        <a:cxn ang="T149">
                          <a:pos x="T90" y="T91"/>
                        </a:cxn>
                        <a:cxn ang="T150">
                          <a:pos x="T92" y="T93"/>
                        </a:cxn>
                        <a:cxn ang="T151">
                          <a:pos x="T94" y="T95"/>
                        </a:cxn>
                        <a:cxn ang="T152">
                          <a:pos x="T96" y="T97"/>
                        </a:cxn>
                        <a:cxn ang="T153">
                          <a:pos x="T98" y="T99"/>
                        </a:cxn>
                        <a:cxn ang="T154">
                          <a:pos x="T100" y="T101"/>
                        </a:cxn>
                        <a:cxn ang="T155">
                          <a:pos x="T102" y="T103"/>
                        </a:cxn>
                      </a:cxnLst>
                      <a:rect l="T156" t="T157" r="T158" b="T159"/>
                      <a:pathLst>
                        <a:path w="4756" h="1576">
                          <a:moveTo>
                            <a:pt x="0" y="1576"/>
                          </a:moveTo>
                          <a:lnTo>
                            <a:pt x="0" y="1576"/>
                          </a:lnTo>
                          <a:lnTo>
                            <a:pt x="24" y="1518"/>
                          </a:lnTo>
                          <a:lnTo>
                            <a:pt x="50" y="1462"/>
                          </a:lnTo>
                          <a:lnTo>
                            <a:pt x="78" y="1406"/>
                          </a:lnTo>
                          <a:lnTo>
                            <a:pt x="108" y="1350"/>
                          </a:lnTo>
                          <a:lnTo>
                            <a:pt x="138" y="1296"/>
                          </a:lnTo>
                          <a:lnTo>
                            <a:pt x="170" y="1242"/>
                          </a:lnTo>
                          <a:lnTo>
                            <a:pt x="204" y="1190"/>
                          </a:lnTo>
                          <a:lnTo>
                            <a:pt x="238" y="1138"/>
                          </a:lnTo>
                          <a:lnTo>
                            <a:pt x="272" y="1086"/>
                          </a:lnTo>
                          <a:lnTo>
                            <a:pt x="310" y="1036"/>
                          </a:lnTo>
                          <a:lnTo>
                            <a:pt x="348" y="988"/>
                          </a:lnTo>
                          <a:lnTo>
                            <a:pt x="386" y="940"/>
                          </a:lnTo>
                          <a:lnTo>
                            <a:pt x="426" y="892"/>
                          </a:lnTo>
                          <a:lnTo>
                            <a:pt x="468" y="846"/>
                          </a:lnTo>
                          <a:lnTo>
                            <a:pt x="510" y="800"/>
                          </a:lnTo>
                          <a:lnTo>
                            <a:pt x="552" y="756"/>
                          </a:lnTo>
                          <a:lnTo>
                            <a:pt x="596" y="712"/>
                          </a:lnTo>
                          <a:lnTo>
                            <a:pt x="642" y="670"/>
                          </a:lnTo>
                          <a:lnTo>
                            <a:pt x="688" y="630"/>
                          </a:lnTo>
                          <a:lnTo>
                            <a:pt x="736" y="590"/>
                          </a:lnTo>
                          <a:lnTo>
                            <a:pt x="784" y="550"/>
                          </a:lnTo>
                          <a:lnTo>
                            <a:pt x="834" y="512"/>
                          </a:lnTo>
                          <a:lnTo>
                            <a:pt x="884" y="476"/>
                          </a:lnTo>
                          <a:lnTo>
                            <a:pt x="934" y="440"/>
                          </a:lnTo>
                          <a:lnTo>
                            <a:pt x="986" y="406"/>
                          </a:lnTo>
                          <a:lnTo>
                            <a:pt x="1040" y="374"/>
                          </a:lnTo>
                          <a:lnTo>
                            <a:pt x="1092" y="342"/>
                          </a:lnTo>
                          <a:lnTo>
                            <a:pt x="1148" y="312"/>
                          </a:lnTo>
                          <a:lnTo>
                            <a:pt x="1202" y="282"/>
                          </a:lnTo>
                          <a:lnTo>
                            <a:pt x="1258" y="254"/>
                          </a:lnTo>
                          <a:lnTo>
                            <a:pt x="1316" y="228"/>
                          </a:lnTo>
                          <a:lnTo>
                            <a:pt x="1374" y="202"/>
                          </a:lnTo>
                          <a:lnTo>
                            <a:pt x="1432" y="178"/>
                          </a:lnTo>
                          <a:lnTo>
                            <a:pt x="1490" y="156"/>
                          </a:lnTo>
                          <a:lnTo>
                            <a:pt x="1550" y="136"/>
                          </a:lnTo>
                          <a:lnTo>
                            <a:pt x="1610" y="116"/>
                          </a:lnTo>
                          <a:lnTo>
                            <a:pt x="1672" y="98"/>
                          </a:lnTo>
                          <a:lnTo>
                            <a:pt x="1732" y="80"/>
                          </a:lnTo>
                          <a:lnTo>
                            <a:pt x="1794" y="66"/>
                          </a:lnTo>
                          <a:lnTo>
                            <a:pt x="1858" y="52"/>
                          </a:lnTo>
                          <a:lnTo>
                            <a:pt x="1922" y="40"/>
                          </a:lnTo>
                          <a:lnTo>
                            <a:pt x="1984" y="30"/>
                          </a:lnTo>
                          <a:lnTo>
                            <a:pt x="2050" y="20"/>
                          </a:lnTo>
                          <a:lnTo>
                            <a:pt x="2114" y="12"/>
                          </a:lnTo>
                          <a:lnTo>
                            <a:pt x="2180" y="8"/>
                          </a:lnTo>
                          <a:lnTo>
                            <a:pt x="2246" y="2"/>
                          </a:lnTo>
                          <a:lnTo>
                            <a:pt x="2312" y="0"/>
                          </a:lnTo>
                          <a:lnTo>
                            <a:pt x="2378" y="0"/>
                          </a:lnTo>
                          <a:lnTo>
                            <a:pt x="2444" y="0"/>
                          </a:lnTo>
                          <a:lnTo>
                            <a:pt x="2510" y="2"/>
                          </a:lnTo>
                          <a:lnTo>
                            <a:pt x="2576" y="8"/>
                          </a:lnTo>
                          <a:lnTo>
                            <a:pt x="2642" y="12"/>
                          </a:lnTo>
                          <a:lnTo>
                            <a:pt x="2706" y="20"/>
                          </a:lnTo>
                          <a:lnTo>
                            <a:pt x="2772" y="30"/>
                          </a:lnTo>
                          <a:lnTo>
                            <a:pt x="2834" y="40"/>
                          </a:lnTo>
                          <a:lnTo>
                            <a:pt x="2898" y="52"/>
                          </a:lnTo>
                          <a:lnTo>
                            <a:pt x="2962" y="66"/>
                          </a:lnTo>
                          <a:lnTo>
                            <a:pt x="3024" y="80"/>
                          </a:lnTo>
                          <a:lnTo>
                            <a:pt x="3084" y="98"/>
                          </a:lnTo>
                          <a:lnTo>
                            <a:pt x="3146" y="116"/>
                          </a:lnTo>
                          <a:lnTo>
                            <a:pt x="3206" y="136"/>
                          </a:lnTo>
                          <a:lnTo>
                            <a:pt x="3266" y="156"/>
                          </a:lnTo>
                          <a:lnTo>
                            <a:pt x="3324" y="178"/>
                          </a:lnTo>
                          <a:lnTo>
                            <a:pt x="3382" y="202"/>
                          </a:lnTo>
                          <a:lnTo>
                            <a:pt x="3440" y="228"/>
                          </a:lnTo>
                          <a:lnTo>
                            <a:pt x="3498" y="254"/>
                          </a:lnTo>
                          <a:lnTo>
                            <a:pt x="3554" y="282"/>
                          </a:lnTo>
                          <a:lnTo>
                            <a:pt x="3608" y="312"/>
                          </a:lnTo>
                          <a:lnTo>
                            <a:pt x="3664" y="342"/>
                          </a:lnTo>
                          <a:lnTo>
                            <a:pt x="3716" y="374"/>
                          </a:lnTo>
                          <a:lnTo>
                            <a:pt x="3770" y="406"/>
                          </a:lnTo>
                          <a:lnTo>
                            <a:pt x="3822" y="440"/>
                          </a:lnTo>
                          <a:lnTo>
                            <a:pt x="3872" y="476"/>
                          </a:lnTo>
                          <a:lnTo>
                            <a:pt x="3922" y="512"/>
                          </a:lnTo>
                          <a:lnTo>
                            <a:pt x="3972" y="550"/>
                          </a:lnTo>
                          <a:lnTo>
                            <a:pt x="4020" y="590"/>
                          </a:lnTo>
                          <a:lnTo>
                            <a:pt x="4068" y="630"/>
                          </a:lnTo>
                          <a:lnTo>
                            <a:pt x="4114" y="670"/>
                          </a:lnTo>
                          <a:lnTo>
                            <a:pt x="4160" y="712"/>
                          </a:lnTo>
                          <a:lnTo>
                            <a:pt x="4204" y="756"/>
                          </a:lnTo>
                          <a:lnTo>
                            <a:pt x="4246" y="800"/>
                          </a:lnTo>
                          <a:lnTo>
                            <a:pt x="4288" y="846"/>
                          </a:lnTo>
                          <a:lnTo>
                            <a:pt x="4330" y="892"/>
                          </a:lnTo>
                          <a:lnTo>
                            <a:pt x="4370" y="940"/>
                          </a:lnTo>
                          <a:lnTo>
                            <a:pt x="4410" y="988"/>
                          </a:lnTo>
                          <a:lnTo>
                            <a:pt x="4446" y="1036"/>
                          </a:lnTo>
                          <a:lnTo>
                            <a:pt x="4484" y="1086"/>
                          </a:lnTo>
                          <a:lnTo>
                            <a:pt x="4518" y="1138"/>
                          </a:lnTo>
                          <a:lnTo>
                            <a:pt x="4552" y="1190"/>
                          </a:lnTo>
                          <a:lnTo>
                            <a:pt x="4586" y="1242"/>
                          </a:lnTo>
                          <a:lnTo>
                            <a:pt x="4618" y="1296"/>
                          </a:lnTo>
                          <a:lnTo>
                            <a:pt x="4648" y="1350"/>
                          </a:lnTo>
                          <a:lnTo>
                            <a:pt x="4678" y="1406"/>
                          </a:lnTo>
                          <a:lnTo>
                            <a:pt x="4706" y="1462"/>
                          </a:lnTo>
                          <a:lnTo>
                            <a:pt x="4732" y="1518"/>
                          </a:lnTo>
                          <a:lnTo>
                            <a:pt x="4756" y="1576"/>
                          </a:lnTo>
                          <a:lnTo>
                            <a:pt x="0" y="157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767676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1270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굴림" charset="-127"/>
                        <a:ea typeface="굴림" charset="-127"/>
                      </a:endParaRPr>
                    </a:p>
                  </p:txBody>
                </p:sp>
              </p:grpSp>
              <p:sp>
                <p:nvSpPr>
                  <p:cNvPr id="159" name="WordArt 251"/>
                  <p:cNvSpPr>
                    <a:spLocks noChangeArrowheads="1" noChangeShapeType="1" noTextEdit="1"/>
                  </p:cNvSpPr>
                  <p:nvPr/>
                </p:nvSpPr>
                <p:spPr bwMode="auto">
                  <a:xfrm>
                    <a:off x="3388491" y="5525310"/>
                    <a:ext cx="801688" cy="236537"/>
                  </a:xfrm>
                  <a:prstGeom prst="rect">
                    <a:avLst/>
                  </a:prstGeom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</a:bodyPr>
                  <a:lstStyle/>
                  <a:p>
                    <a:pPr marL="0" marR="0" lvl="0" indent="0" algn="ctr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1" lang="en-US" altLang="zh-CN" sz="1400" b="0" i="0" u="none" strike="noStrike" kern="10" cap="none" spc="-7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>
                          <a:outerShdw dist="17961" dir="2700000" algn="ctr" rotWithShape="0">
                            <a:prstClr val="white">
                              <a:alpha val="35001"/>
                            </a:prstClr>
                          </a:outerShdw>
                        </a:effectLst>
                        <a:uLnTx/>
                        <a:uFillTx/>
                        <a:latin typeface="굴림"/>
                        <a:ea typeface="굴림"/>
                      </a:rPr>
                      <a:t>2010. 05</a:t>
                    </a:r>
                    <a:endParaRPr kumimoji="1" lang="zh-CN" altLang="en-US" sz="1400" b="0" i="0" u="none" strike="noStrike" kern="10" cap="none" spc="-7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>
                        <a:outerShdw dist="17961" dir="2700000" algn="ctr" rotWithShape="0">
                          <a:prstClr val="white">
                            <a:alpha val="35001"/>
                          </a:prstClr>
                        </a:outerShdw>
                      </a:effectLst>
                      <a:uLnTx/>
                      <a:uFillTx/>
                      <a:latin typeface="굴림"/>
                      <a:ea typeface="굴림"/>
                    </a:endParaRPr>
                  </a:p>
                </p:txBody>
              </p:sp>
            </p:grpSp>
          </p:grpSp>
        </p:grpSp>
        <p:grpSp>
          <p:nvGrpSpPr>
            <p:cNvPr id="139" name="그룹 108"/>
            <p:cNvGrpSpPr>
              <a:grpSpLocks/>
            </p:cNvGrpSpPr>
            <p:nvPr/>
          </p:nvGrpSpPr>
          <p:grpSpPr bwMode="auto">
            <a:xfrm>
              <a:off x="2559050" y="4484688"/>
              <a:ext cx="6429375" cy="1428750"/>
              <a:chOff x="1785918" y="2000240"/>
              <a:chExt cx="6429420" cy="1428760"/>
            </a:xfrm>
          </p:grpSpPr>
          <p:sp>
            <p:nvSpPr>
              <p:cNvPr id="142" name="모서리가 둥근 직사각형 14"/>
              <p:cNvSpPr/>
              <p:nvPr/>
            </p:nvSpPr>
            <p:spPr>
              <a:xfrm>
                <a:off x="1785918" y="2571744"/>
                <a:ext cx="6429420" cy="857256"/>
              </a:xfrm>
              <a:prstGeom prst="roundRect">
                <a:avLst/>
              </a:prstGeom>
              <a:gradFill flip="none" rotWithShape="1">
                <a:gsLst>
                  <a:gs pos="0">
                    <a:sysClr val="windowText" lastClr="000000">
                      <a:alpha val="43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굴림"/>
                  <a:ea typeface="굴림"/>
                </a:endParaRPr>
              </a:p>
            </p:txBody>
          </p:sp>
          <p:grpSp>
            <p:nvGrpSpPr>
              <p:cNvPr id="143" name="그룹 110"/>
              <p:cNvGrpSpPr>
                <a:grpSpLocks/>
              </p:cNvGrpSpPr>
              <p:nvPr/>
            </p:nvGrpSpPr>
            <p:grpSpPr bwMode="auto">
              <a:xfrm>
                <a:off x="2071670" y="2000240"/>
                <a:ext cx="5507033" cy="1143008"/>
                <a:chOff x="3214678" y="4929198"/>
                <a:chExt cx="5507033" cy="1143008"/>
              </a:xfrm>
            </p:grpSpPr>
            <p:grpSp>
              <p:nvGrpSpPr>
                <p:cNvPr id="144" name="그룹 111"/>
                <p:cNvGrpSpPr>
                  <a:grpSpLocks/>
                </p:cNvGrpSpPr>
                <p:nvPr/>
              </p:nvGrpSpPr>
              <p:grpSpPr bwMode="auto">
                <a:xfrm>
                  <a:off x="4141346" y="5057638"/>
                  <a:ext cx="4580365" cy="886128"/>
                  <a:chOff x="4429707" y="5541624"/>
                  <a:chExt cx="4866085" cy="559454"/>
                </a:xfrm>
              </p:grpSpPr>
              <p:sp>
                <p:nvSpPr>
                  <p:cNvPr id="152" name="AutoShape 50"/>
                  <p:cNvSpPr>
                    <a:spLocks noChangeArrowheads="1"/>
                  </p:cNvSpPr>
                  <p:nvPr/>
                </p:nvSpPr>
                <p:spPr bwMode="auto">
                  <a:xfrm>
                    <a:off x="4430173" y="5541717"/>
                    <a:ext cx="4865665" cy="559266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ysClr val="window" lastClr="FFFFFF">
                          <a:lumMod val="65000"/>
                        </a:sysClr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ln w="19050" algn="ctr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wrap="none" lIns="342000" tIns="36000" bIns="36000" anchor="ctr"/>
                  <a:lstStyle/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uLnTx/>
                        <a:uFillTx/>
                        <a:latin typeface="HY헤드라인M" pitchFamily="18" charset="-127"/>
                        <a:ea typeface="HY헤드라인M" pitchFamily="18" charset="-127"/>
                      </a:rPr>
                      <a:t>CLICK TO EDIT TITLE STYLE</a:t>
                    </a:r>
                    <a:endParaRPr kumimoji="0" lang="en-US" altLang="ko-KR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18" charset="-127"/>
                      <a:ea typeface="HY헤드라인M" pitchFamily="18" charset="-127"/>
                    </a:endParaRPr>
                  </a:p>
                </p:txBody>
              </p:sp>
              <p:sp>
                <p:nvSpPr>
                  <p:cNvPr id="153" name="AutoShape 51"/>
                  <p:cNvSpPr>
                    <a:spLocks noChangeArrowheads="1"/>
                  </p:cNvSpPr>
                  <p:nvPr/>
                </p:nvSpPr>
                <p:spPr bwMode="auto">
                  <a:xfrm>
                    <a:off x="4588479" y="5572140"/>
                    <a:ext cx="4555521" cy="262774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FFFFFF">
                          <a:alpha val="37999"/>
                        </a:srgbClr>
                      </a:gs>
                      <a:gs pos="100000">
                        <a:srgbClr val="767676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342000" tIns="190800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굴림" charset="-127"/>
                        <a:ea typeface="굴림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ko-KR" altLang="ko-KR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굴림" charset="-127"/>
                      <a:ea typeface="굴림" charset="-127"/>
                    </a:endParaRPr>
                  </a:p>
                </p:txBody>
              </p:sp>
            </p:grpSp>
            <p:grpSp>
              <p:nvGrpSpPr>
                <p:cNvPr id="145" name="그룹 112"/>
                <p:cNvGrpSpPr>
                  <a:grpSpLocks/>
                </p:cNvGrpSpPr>
                <p:nvPr/>
              </p:nvGrpSpPr>
              <p:grpSpPr bwMode="auto">
                <a:xfrm>
                  <a:off x="3214678" y="4929198"/>
                  <a:ext cx="1149315" cy="1143008"/>
                  <a:chOff x="3214678" y="5072074"/>
                  <a:chExt cx="1149315" cy="1143008"/>
                </a:xfrm>
              </p:grpSpPr>
              <p:grpSp>
                <p:nvGrpSpPr>
                  <p:cNvPr id="146" name="그룹 113"/>
                  <p:cNvGrpSpPr>
                    <a:grpSpLocks/>
                  </p:cNvGrpSpPr>
                  <p:nvPr/>
                </p:nvGrpSpPr>
                <p:grpSpPr bwMode="auto">
                  <a:xfrm>
                    <a:off x="3214678" y="5072074"/>
                    <a:ext cx="1149315" cy="1143008"/>
                    <a:chOff x="3417888" y="2227216"/>
                    <a:chExt cx="2314575" cy="2301875"/>
                  </a:xfrm>
                </p:grpSpPr>
                <p:grpSp>
                  <p:nvGrpSpPr>
                    <p:cNvPr id="148" name="Group 5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17888" y="2227216"/>
                      <a:ext cx="2314575" cy="2301875"/>
                      <a:chOff x="549" y="2205"/>
                      <a:chExt cx="1406" cy="1402"/>
                    </a:xfrm>
                  </p:grpSpPr>
                  <p:sp>
                    <p:nvSpPr>
                      <p:cNvPr id="150" name="Oval 5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49" y="2205"/>
                        <a:ext cx="1406" cy="140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B3115E"/>
                          </a:gs>
                          <a:gs pos="100000">
                            <a:srgbClr val="F0529D"/>
                          </a:gs>
                        </a:gsLst>
                        <a:lin ang="5400000" scaled="1"/>
                      </a:gradFill>
                      <a:ln w="19050" algn="ctr">
                        <a:noFill/>
                        <a:round/>
                        <a:headEnd/>
                        <a:tailEnd/>
                      </a:ln>
                      <a:effectLst>
                        <a:outerShdw blurRad="149987" dist="127000" dir="2880000" algn="ctr">
                          <a:srgbClr val="000000">
                            <a:alpha val="28000"/>
                          </a:srgbClr>
                        </a:outerShdw>
                      </a:effectLst>
                      <a:scene3d>
                        <a:camera prst="orthographicFront">
                          <a:rot lat="0" lon="0" rev="0"/>
                        </a:camera>
                        <a:lightRig rig="contrasting" dir="t">
                          <a:rot lat="0" lon="0" rev="1500000"/>
                        </a:lightRig>
                      </a:scene3d>
                      <a:sp3d prstMaterial="metal">
                        <a:bevelT w="146050" h="139700"/>
                      </a:sp3d>
                    </p:spPr>
                    <p:txBody>
                      <a:bodyPr wrap="none" lIns="72000" tIns="0" rIns="72000" bIns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ko-KR" altLang="en-US" sz="2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굴림"/>
                          <a:cs typeface="Times New Roman" pitchFamily="18" charset="0"/>
                        </a:endParaRPr>
                      </a:p>
                    </p:txBody>
                  </p:sp>
                  <p:sp>
                    <p:nvSpPr>
                      <p:cNvPr id="151" name="Oval 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827" y="2381"/>
                        <a:ext cx="236" cy="23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ysClr val="window" lastClr="FFFFFF"/>
                          </a:gs>
                          <a:gs pos="100000">
                            <a:srgbClr val="67ABF5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1pPr>
                        <a:lvl2pPr marL="742950" indent="-285750" eaLnBrk="0" hangingPunct="0"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2pPr>
                        <a:lvl3pPr marL="1143000" indent="-228600" eaLnBrk="0" hangingPunct="0"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3pPr>
                        <a:lvl4pPr marL="1600200" indent="-228600" eaLnBrk="0" hangingPunct="0"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4pPr>
                        <a:lvl5pPr marL="2057400" indent="-228600" eaLnBrk="0" hangingPunct="0"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5pPr>
                        <a:lvl6pPr marL="2514600" indent="-228600" eaLnBrk="0" fontAlgn="base" latinLnBrk="1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6pPr>
                        <a:lvl7pPr marL="2971800" indent="-228600" eaLnBrk="0" fontAlgn="base" latinLnBrk="1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7pPr>
                        <a:lvl8pPr marL="3429000" indent="-228600" eaLnBrk="0" fontAlgn="base" latinLnBrk="1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8pPr>
                        <a:lvl9pPr marL="3886200" indent="-228600" eaLnBrk="0" fontAlgn="base" latinLnBrk="1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굴림" charset="-127"/>
                            <a:ea typeface="굴림" charset="-127"/>
                          </a:defRPr>
                        </a:lvl9pPr>
                      </a:lstStyle>
                      <a:p>
                        <a:pPr marL="0" marR="0" lvl="0" indent="0" defTabSz="914400" eaLnBrk="1" fontAlgn="auto" latinLnBrk="1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1" lang="ko-KR" altLang="ko-KR" sz="1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굴림" charset="-127"/>
                          <a:ea typeface="굴림" charset="-127"/>
                        </a:endParaRPr>
                      </a:p>
                    </p:txBody>
                  </p:sp>
                </p:grpSp>
                <p:sp>
                  <p:nvSpPr>
                    <p:cNvPr id="149" name="Freeform 56"/>
                    <p:cNvSpPr>
                      <a:spLocks/>
                    </p:cNvSpPr>
                    <p:nvPr/>
                  </p:nvSpPr>
                  <p:spPr bwMode="auto">
                    <a:xfrm>
                      <a:off x="3540125" y="2263728"/>
                      <a:ext cx="2073275" cy="692150"/>
                    </a:xfrm>
                    <a:custGeom>
                      <a:avLst/>
                      <a:gdLst>
                        <a:gd name="T0" fmla="*/ 0 w 4756"/>
                        <a:gd name="T1" fmla="*/ 2147483647 h 1576"/>
                        <a:gd name="T2" fmla="*/ 2147483647 w 4756"/>
                        <a:gd name="T3" fmla="*/ 2147483647 h 1576"/>
                        <a:gd name="T4" fmla="*/ 2147483647 w 4756"/>
                        <a:gd name="T5" fmla="*/ 2147483647 h 1576"/>
                        <a:gd name="T6" fmla="*/ 2147483647 w 4756"/>
                        <a:gd name="T7" fmla="*/ 2147483647 h 1576"/>
                        <a:gd name="T8" fmla="*/ 2147483647 w 4756"/>
                        <a:gd name="T9" fmla="*/ 2147483647 h 1576"/>
                        <a:gd name="T10" fmla="*/ 2147483647 w 4756"/>
                        <a:gd name="T11" fmla="*/ 2147483647 h 1576"/>
                        <a:gd name="T12" fmla="*/ 2147483647 w 4756"/>
                        <a:gd name="T13" fmla="*/ 2147483647 h 1576"/>
                        <a:gd name="T14" fmla="*/ 2147483647 w 4756"/>
                        <a:gd name="T15" fmla="*/ 2147483647 h 1576"/>
                        <a:gd name="T16" fmla="*/ 2147483647 w 4756"/>
                        <a:gd name="T17" fmla="*/ 2147483647 h 1576"/>
                        <a:gd name="T18" fmla="*/ 2147483647 w 4756"/>
                        <a:gd name="T19" fmla="*/ 2147483647 h 1576"/>
                        <a:gd name="T20" fmla="*/ 2147483647 w 4756"/>
                        <a:gd name="T21" fmla="*/ 2147483647 h 1576"/>
                        <a:gd name="T22" fmla="*/ 2147483647 w 4756"/>
                        <a:gd name="T23" fmla="*/ 2147483647 h 1576"/>
                        <a:gd name="T24" fmla="*/ 2147483647 w 4756"/>
                        <a:gd name="T25" fmla="*/ 2147483647 h 1576"/>
                        <a:gd name="T26" fmla="*/ 2147483647 w 4756"/>
                        <a:gd name="T27" fmla="*/ 2147483647 h 1576"/>
                        <a:gd name="T28" fmla="*/ 2147483647 w 4756"/>
                        <a:gd name="T29" fmla="*/ 2147483647 h 1576"/>
                        <a:gd name="T30" fmla="*/ 2147483647 w 4756"/>
                        <a:gd name="T31" fmla="*/ 2147483647 h 1576"/>
                        <a:gd name="T32" fmla="*/ 2147483647 w 4756"/>
                        <a:gd name="T33" fmla="*/ 2147483647 h 1576"/>
                        <a:gd name="T34" fmla="*/ 2147483647 w 4756"/>
                        <a:gd name="T35" fmla="*/ 2147483647 h 1576"/>
                        <a:gd name="T36" fmla="*/ 2147483647 w 4756"/>
                        <a:gd name="T37" fmla="*/ 2147483647 h 1576"/>
                        <a:gd name="T38" fmla="*/ 2147483647 w 4756"/>
                        <a:gd name="T39" fmla="*/ 2147483647 h 1576"/>
                        <a:gd name="T40" fmla="*/ 2147483647 w 4756"/>
                        <a:gd name="T41" fmla="*/ 2147483647 h 1576"/>
                        <a:gd name="T42" fmla="*/ 2147483647 w 4756"/>
                        <a:gd name="T43" fmla="*/ 2147483647 h 1576"/>
                        <a:gd name="T44" fmla="*/ 2147483647 w 4756"/>
                        <a:gd name="T45" fmla="*/ 2147483647 h 1576"/>
                        <a:gd name="T46" fmla="*/ 2147483647 w 4756"/>
                        <a:gd name="T47" fmla="*/ 2147483647 h 1576"/>
                        <a:gd name="T48" fmla="*/ 2147483647 w 4756"/>
                        <a:gd name="T49" fmla="*/ 2147483647 h 1576"/>
                        <a:gd name="T50" fmla="*/ 2147483647 w 4756"/>
                        <a:gd name="T51" fmla="*/ 0 h 1576"/>
                        <a:gd name="T52" fmla="*/ 2147483647 w 4756"/>
                        <a:gd name="T53" fmla="*/ 0 h 1576"/>
                        <a:gd name="T54" fmla="*/ 2147483647 w 4756"/>
                        <a:gd name="T55" fmla="*/ 2147483647 h 1576"/>
                        <a:gd name="T56" fmla="*/ 2147483647 w 4756"/>
                        <a:gd name="T57" fmla="*/ 2147483647 h 1576"/>
                        <a:gd name="T58" fmla="*/ 2147483647 w 4756"/>
                        <a:gd name="T59" fmla="*/ 2147483647 h 1576"/>
                        <a:gd name="T60" fmla="*/ 2147483647 w 4756"/>
                        <a:gd name="T61" fmla="*/ 2147483647 h 1576"/>
                        <a:gd name="T62" fmla="*/ 2147483647 w 4756"/>
                        <a:gd name="T63" fmla="*/ 2147483647 h 1576"/>
                        <a:gd name="T64" fmla="*/ 2147483647 w 4756"/>
                        <a:gd name="T65" fmla="*/ 2147483647 h 1576"/>
                        <a:gd name="T66" fmla="*/ 2147483647 w 4756"/>
                        <a:gd name="T67" fmla="*/ 2147483647 h 1576"/>
                        <a:gd name="T68" fmla="*/ 2147483647 w 4756"/>
                        <a:gd name="T69" fmla="*/ 2147483647 h 1576"/>
                        <a:gd name="T70" fmla="*/ 2147483647 w 4756"/>
                        <a:gd name="T71" fmla="*/ 2147483647 h 1576"/>
                        <a:gd name="T72" fmla="*/ 2147483647 w 4756"/>
                        <a:gd name="T73" fmla="*/ 2147483647 h 1576"/>
                        <a:gd name="T74" fmla="*/ 2147483647 w 4756"/>
                        <a:gd name="T75" fmla="*/ 2147483647 h 1576"/>
                        <a:gd name="T76" fmla="*/ 2147483647 w 4756"/>
                        <a:gd name="T77" fmla="*/ 2147483647 h 1576"/>
                        <a:gd name="T78" fmla="*/ 2147483647 w 4756"/>
                        <a:gd name="T79" fmla="*/ 2147483647 h 1576"/>
                        <a:gd name="T80" fmla="*/ 2147483647 w 4756"/>
                        <a:gd name="T81" fmla="*/ 2147483647 h 1576"/>
                        <a:gd name="T82" fmla="*/ 2147483647 w 4756"/>
                        <a:gd name="T83" fmla="*/ 2147483647 h 1576"/>
                        <a:gd name="T84" fmla="*/ 2147483647 w 4756"/>
                        <a:gd name="T85" fmla="*/ 2147483647 h 1576"/>
                        <a:gd name="T86" fmla="*/ 2147483647 w 4756"/>
                        <a:gd name="T87" fmla="*/ 2147483647 h 1576"/>
                        <a:gd name="T88" fmla="*/ 2147483647 w 4756"/>
                        <a:gd name="T89" fmla="*/ 2147483647 h 1576"/>
                        <a:gd name="T90" fmla="*/ 2147483647 w 4756"/>
                        <a:gd name="T91" fmla="*/ 2147483647 h 1576"/>
                        <a:gd name="T92" fmla="*/ 2147483647 w 4756"/>
                        <a:gd name="T93" fmla="*/ 2147483647 h 1576"/>
                        <a:gd name="T94" fmla="*/ 2147483647 w 4756"/>
                        <a:gd name="T95" fmla="*/ 2147483647 h 1576"/>
                        <a:gd name="T96" fmla="*/ 2147483647 w 4756"/>
                        <a:gd name="T97" fmla="*/ 2147483647 h 1576"/>
                        <a:gd name="T98" fmla="*/ 2147483647 w 4756"/>
                        <a:gd name="T99" fmla="*/ 2147483647 h 1576"/>
                        <a:gd name="T100" fmla="*/ 2147483647 w 4756"/>
                        <a:gd name="T101" fmla="*/ 2147483647 h 1576"/>
                        <a:gd name="T102" fmla="*/ 0 w 4756"/>
                        <a:gd name="T103" fmla="*/ 2147483647 h 157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w 4756"/>
                        <a:gd name="T157" fmla="*/ 0 h 1576"/>
                        <a:gd name="T158" fmla="*/ 4756 w 4756"/>
                        <a:gd name="T159" fmla="*/ 1576 h 1576"/>
                      </a:gdLst>
                      <a:ahLst/>
                      <a:cxnLst>
                        <a:cxn ang="T104">
                          <a:pos x="T0" y="T1"/>
                        </a:cxn>
                        <a:cxn ang="T105">
                          <a:pos x="T2" y="T3"/>
                        </a:cxn>
                        <a:cxn ang="T106">
                          <a:pos x="T4" y="T5"/>
                        </a:cxn>
                        <a:cxn ang="T107">
                          <a:pos x="T6" y="T7"/>
                        </a:cxn>
                        <a:cxn ang="T108">
                          <a:pos x="T8" y="T9"/>
                        </a:cxn>
                        <a:cxn ang="T109">
                          <a:pos x="T10" y="T11"/>
                        </a:cxn>
                        <a:cxn ang="T110">
                          <a:pos x="T12" y="T13"/>
                        </a:cxn>
                        <a:cxn ang="T111">
                          <a:pos x="T14" y="T15"/>
                        </a:cxn>
                        <a:cxn ang="T112">
                          <a:pos x="T16" y="T17"/>
                        </a:cxn>
                        <a:cxn ang="T113">
                          <a:pos x="T18" y="T19"/>
                        </a:cxn>
                        <a:cxn ang="T114">
                          <a:pos x="T20" y="T21"/>
                        </a:cxn>
                        <a:cxn ang="T115">
                          <a:pos x="T22" y="T23"/>
                        </a:cxn>
                        <a:cxn ang="T116">
                          <a:pos x="T24" y="T25"/>
                        </a:cxn>
                        <a:cxn ang="T117">
                          <a:pos x="T26" y="T27"/>
                        </a:cxn>
                        <a:cxn ang="T118">
                          <a:pos x="T28" y="T29"/>
                        </a:cxn>
                        <a:cxn ang="T119">
                          <a:pos x="T30" y="T31"/>
                        </a:cxn>
                        <a:cxn ang="T120">
                          <a:pos x="T32" y="T33"/>
                        </a:cxn>
                        <a:cxn ang="T121">
                          <a:pos x="T34" y="T35"/>
                        </a:cxn>
                        <a:cxn ang="T122">
                          <a:pos x="T36" y="T37"/>
                        </a:cxn>
                        <a:cxn ang="T123">
                          <a:pos x="T38" y="T39"/>
                        </a:cxn>
                        <a:cxn ang="T124">
                          <a:pos x="T40" y="T41"/>
                        </a:cxn>
                        <a:cxn ang="T125">
                          <a:pos x="T42" y="T43"/>
                        </a:cxn>
                        <a:cxn ang="T126">
                          <a:pos x="T44" y="T45"/>
                        </a:cxn>
                        <a:cxn ang="T127">
                          <a:pos x="T46" y="T47"/>
                        </a:cxn>
                        <a:cxn ang="T128">
                          <a:pos x="T48" y="T49"/>
                        </a:cxn>
                        <a:cxn ang="T129">
                          <a:pos x="T50" y="T51"/>
                        </a:cxn>
                        <a:cxn ang="T130">
                          <a:pos x="T52" y="T53"/>
                        </a:cxn>
                        <a:cxn ang="T131">
                          <a:pos x="T54" y="T55"/>
                        </a:cxn>
                        <a:cxn ang="T132">
                          <a:pos x="T56" y="T57"/>
                        </a:cxn>
                        <a:cxn ang="T133">
                          <a:pos x="T58" y="T59"/>
                        </a:cxn>
                        <a:cxn ang="T134">
                          <a:pos x="T60" y="T61"/>
                        </a:cxn>
                        <a:cxn ang="T135">
                          <a:pos x="T62" y="T63"/>
                        </a:cxn>
                        <a:cxn ang="T136">
                          <a:pos x="T64" y="T65"/>
                        </a:cxn>
                        <a:cxn ang="T137">
                          <a:pos x="T66" y="T67"/>
                        </a:cxn>
                        <a:cxn ang="T138">
                          <a:pos x="T68" y="T69"/>
                        </a:cxn>
                        <a:cxn ang="T139">
                          <a:pos x="T70" y="T71"/>
                        </a:cxn>
                        <a:cxn ang="T140">
                          <a:pos x="T72" y="T73"/>
                        </a:cxn>
                        <a:cxn ang="T141">
                          <a:pos x="T74" y="T75"/>
                        </a:cxn>
                        <a:cxn ang="T142">
                          <a:pos x="T76" y="T77"/>
                        </a:cxn>
                        <a:cxn ang="T143">
                          <a:pos x="T78" y="T79"/>
                        </a:cxn>
                        <a:cxn ang="T144">
                          <a:pos x="T80" y="T81"/>
                        </a:cxn>
                        <a:cxn ang="T145">
                          <a:pos x="T82" y="T83"/>
                        </a:cxn>
                        <a:cxn ang="T146">
                          <a:pos x="T84" y="T85"/>
                        </a:cxn>
                        <a:cxn ang="T147">
                          <a:pos x="T86" y="T87"/>
                        </a:cxn>
                        <a:cxn ang="T148">
                          <a:pos x="T88" y="T89"/>
                        </a:cxn>
                        <a:cxn ang="T149">
                          <a:pos x="T90" y="T91"/>
                        </a:cxn>
                        <a:cxn ang="T150">
                          <a:pos x="T92" y="T93"/>
                        </a:cxn>
                        <a:cxn ang="T151">
                          <a:pos x="T94" y="T95"/>
                        </a:cxn>
                        <a:cxn ang="T152">
                          <a:pos x="T96" y="T97"/>
                        </a:cxn>
                        <a:cxn ang="T153">
                          <a:pos x="T98" y="T99"/>
                        </a:cxn>
                        <a:cxn ang="T154">
                          <a:pos x="T100" y="T101"/>
                        </a:cxn>
                        <a:cxn ang="T155">
                          <a:pos x="T102" y="T103"/>
                        </a:cxn>
                      </a:cxnLst>
                      <a:rect l="T156" t="T157" r="T158" b="T159"/>
                      <a:pathLst>
                        <a:path w="4756" h="1576">
                          <a:moveTo>
                            <a:pt x="0" y="1576"/>
                          </a:moveTo>
                          <a:lnTo>
                            <a:pt x="0" y="1576"/>
                          </a:lnTo>
                          <a:lnTo>
                            <a:pt x="24" y="1518"/>
                          </a:lnTo>
                          <a:lnTo>
                            <a:pt x="50" y="1462"/>
                          </a:lnTo>
                          <a:lnTo>
                            <a:pt x="78" y="1406"/>
                          </a:lnTo>
                          <a:lnTo>
                            <a:pt x="108" y="1350"/>
                          </a:lnTo>
                          <a:lnTo>
                            <a:pt x="138" y="1296"/>
                          </a:lnTo>
                          <a:lnTo>
                            <a:pt x="170" y="1242"/>
                          </a:lnTo>
                          <a:lnTo>
                            <a:pt x="204" y="1190"/>
                          </a:lnTo>
                          <a:lnTo>
                            <a:pt x="238" y="1138"/>
                          </a:lnTo>
                          <a:lnTo>
                            <a:pt x="272" y="1086"/>
                          </a:lnTo>
                          <a:lnTo>
                            <a:pt x="310" y="1036"/>
                          </a:lnTo>
                          <a:lnTo>
                            <a:pt x="348" y="988"/>
                          </a:lnTo>
                          <a:lnTo>
                            <a:pt x="386" y="940"/>
                          </a:lnTo>
                          <a:lnTo>
                            <a:pt x="426" y="892"/>
                          </a:lnTo>
                          <a:lnTo>
                            <a:pt x="468" y="846"/>
                          </a:lnTo>
                          <a:lnTo>
                            <a:pt x="510" y="800"/>
                          </a:lnTo>
                          <a:lnTo>
                            <a:pt x="552" y="756"/>
                          </a:lnTo>
                          <a:lnTo>
                            <a:pt x="596" y="712"/>
                          </a:lnTo>
                          <a:lnTo>
                            <a:pt x="642" y="670"/>
                          </a:lnTo>
                          <a:lnTo>
                            <a:pt x="688" y="630"/>
                          </a:lnTo>
                          <a:lnTo>
                            <a:pt x="736" y="590"/>
                          </a:lnTo>
                          <a:lnTo>
                            <a:pt x="784" y="550"/>
                          </a:lnTo>
                          <a:lnTo>
                            <a:pt x="834" y="512"/>
                          </a:lnTo>
                          <a:lnTo>
                            <a:pt x="884" y="476"/>
                          </a:lnTo>
                          <a:lnTo>
                            <a:pt x="934" y="440"/>
                          </a:lnTo>
                          <a:lnTo>
                            <a:pt x="986" y="406"/>
                          </a:lnTo>
                          <a:lnTo>
                            <a:pt x="1040" y="374"/>
                          </a:lnTo>
                          <a:lnTo>
                            <a:pt x="1092" y="342"/>
                          </a:lnTo>
                          <a:lnTo>
                            <a:pt x="1148" y="312"/>
                          </a:lnTo>
                          <a:lnTo>
                            <a:pt x="1202" y="282"/>
                          </a:lnTo>
                          <a:lnTo>
                            <a:pt x="1258" y="254"/>
                          </a:lnTo>
                          <a:lnTo>
                            <a:pt x="1316" y="228"/>
                          </a:lnTo>
                          <a:lnTo>
                            <a:pt x="1374" y="202"/>
                          </a:lnTo>
                          <a:lnTo>
                            <a:pt x="1432" y="178"/>
                          </a:lnTo>
                          <a:lnTo>
                            <a:pt x="1490" y="156"/>
                          </a:lnTo>
                          <a:lnTo>
                            <a:pt x="1550" y="136"/>
                          </a:lnTo>
                          <a:lnTo>
                            <a:pt x="1610" y="116"/>
                          </a:lnTo>
                          <a:lnTo>
                            <a:pt x="1672" y="98"/>
                          </a:lnTo>
                          <a:lnTo>
                            <a:pt x="1732" y="80"/>
                          </a:lnTo>
                          <a:lnTo>
                            <a:pt x="1794" y="66"/>
                          </a:lnTo>
                          <a:lnTo>
                            <a:pt x="1858" y="52"/>
                          </a:lnTo>
                          <a:lnTo>
                            <a:pt x="1922" y="40"/>
                          </a:lnTo>
                          <a:lnTo>
                            <a:pt x="1984" y="30"/>
                          </a:lnTo>
                          <a:lnTo>
                            <a:pt x="2050" y="20"/>
                          </a:lnTo>
                          <a:lnTo>
                            <a:pt x="2114" y="12"/>
                          </a:lnTo>
                          <a:lnTo>
                            <a:pt x="2180" y="8"/>
                          </a:lnTo>
                          <a:lnTo>
                            <a:pt x="2246" y="2"/>
                          </a:lnTo>
                          <a:lnTo>
                            <a:pt x="2312" y="0"/>
                          </a:lnTo>
                          <a:lnTo>
                            <a:pt x="2378" y="0"/>
                          </a:lnTo>
                          <a:lnTo>
                            <a:pt x="2444" y="0"/>
                          </a:lnTo>
                          <a:lnTo>
                            <a:pt x="2510" y="2"/>
                          </a:lnTo>
                          <a:lnTo>
                            <a:pt x="2576" y="8"/>
                          </a:lnTo>
                          <a:lnTo>
                            <a:pt x="2642" y="12"/>
                          </a:lnTo>
                          <a:lnTo>
                            <a:pt x="2706" y="20"/>
                          </a:lnTo>
                          <a:lnTo>
                            <a:pt x="2772" y="30"/>
                          </a:lnTo>
                          <a:lnTo>
                            <a:pt x="2834" y="40"/>
                          </a:lnTo>
                          <a:lnTo>
                            <a:pt x="2898" y="52"/>
                          </a:lnTo>
                          <a:lnTo>
                            <a:pt x="2962" y="66"/>
                          </a:lnTo>
                          <a:lnTo>
                            <a:pt x="3024" y="80"/>
                          </a:lnTo>
                          <a:lnTo>
                            <a:pt x="3084" y="98"/>
                          </a:lnTo>
                          <a:lnTo>
                            <a:pt x="3146" y="116"/>
                          </a:lnTo>
                          <a:lnTo>
                            <a:pt x="3206" y="136"/>
                          </a:lnTo>
                          <a:lnTo>
                            <a:pt x="3266" y="156"/>
                          </a:lnTo>
                          <a:lnTo>
                            <a:pt x="3324" y="178"/>
                          </a:lnTo>
                          <a:lnTo>
                            <a:pt x="3382" y="202"/>
                          </a:lnTo>
                          <a:lnTo>
                            <a:pt x="3440" y="228"/>
                          </a:lnTo>
                          <a:lnTo>
                            <a:pt x="3498" y="254"/>
                          </a:lnTo>
                          <a:lnTo>
                            <a:pt x="3554" y="282"/>
                          </a:lnTo>
                          <a:lnTo>
                            <a:pt x="3608" y="312"/>
                          </a:lnTo>
                          <a:lnTo>
                            <a:pt x="3664" y="342"/>
                          </a:lnTo>
                          <a:lnTo>
                            <a:pt x="3716" y="374"/>
                          </a:lnTo>
                          <a:lnTo>
                            <a:pt x="3770" y="406"/>
                          </a:lnTo>
                          <a:lnTo>
                            <a:pt x="3822" y="440"/>
                          </a:lnTo>
                          <a:lnTo>
                            <a:pt x="3872" y="476"/>
                          </a:lnTo>
                          <a:lnTo>
                            <a:pt x="3922" y="512"/>
                          </a:lnTo>
                          <a:lnTo>
                            <a:pt x="3972" y="550"/>
                          </a:lnTo>
                          <a:lnTo>
                            <a:pt x="4020" y="590"/>
                          </a:lnTo>
                          <a:lnTo>
                            <a:pt x="4068" y="630"/>
                          </a:lnTo>
                          <a:lnTo>
                            <a:pt x="4114" y="670"/>
                          </a:lnTo>
                          <a:lnTo>
                            <a:pt x="4160" y="712"/>
                          </a:lnTo>
                          <a:lnTo>
                            <a:pt x="4204" y="756"/>
                          </a:lnTo>
                          <a:lnTo>
                            <a:pt x="4246" y="800"/>
                          </a:lnTo>
                          <a:lnTo>
                            <a:pt x="4288" y="846"/>
                          </a:lnTo>
                          <a:lnTo>
                            <a:pt x="4330" y="892"/>
                          </a:lnTo>
                          <a:lnTo>
                            <a:pt x="4370" y="940"/>
                          </a:lnTo>
                          <a:lnTo>
                            <a:pt x="4410" y="988"/>
                          </a:lnTo>
                          <a:lnTo>
                            <a:pt x="4446" y="1036"/>
                          </a:lnTo>
                          <a:lnTo>
                            <a:pt x="4484" y="1086"/>
                          </a:lnTo>
                          <a:lnTo>
                            <a:pt x="4518" y="1138"/>
                          </a:lnTo>
                          <a:lnTo>
                            <a:pt x="4552" y="1190"/>
                          </a:lnTo>
                          <a:lnTo>
                            <a:pt x="4586" y="1242"/>
                          </a:lnTo>
                          <a:lnTo>
                            <a:pt x="4618" y="1296"/>
                          </a:lnTo>
                          <a:lnTo>
                            <a:pt x="4648" y="1350"/>
                          </a:lnTo>
                          <a:lnTo>
                            <a:pt x="4678" y="1406"/>
                          </a:lnTo>
                          <a:lnTo>
                            <a:pt x="4706" y="1462"/>
                          </a:lnTo>
                          <a:lnTo>
                            <a:pt x="4732" y="1518"/>
                          </a:lnTo>
                          <a:lnTo>
                            <a:pt x="4756" y="1576"/>
                          </a:lnTo>
                          <a:lnTo>
                            <a:pt x="0" y="157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767676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1270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zh-CN" altLang="en-US" sz="1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굴림" charset="-127"/>
                        <a:ea typeface="굴림" charset="-127"/>
                      </a:endParaRPr>
                    </a:p>
                  </p:txBody>
                </p:sp>
              </p:grpSp>
              <p:sp>
                <p:nvSpPr>
                  <p:cNvPr id="147" name="WordArt 251"/>
                  <p:cNvSpPr>
                    <a:spLocks noChangeArrowheads="1" noChangeShapeType="1" noTextEdit="1"/>
                  </p:cNvSpPr>
                  <p:nvPr/>
                </p:nvSpPr>
                <p:spPr bwMode="auto">
                  <a:xfrm>
                    <a:off x="3388491" y="5525310"/>
                    <a:ext cx="801688" cy="236537"/>
                  </a:xfrm>
                  <a:prstGeom prst="rect">
                    <a:avLst/>
                  </a:prstGeom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</a:bodyPr>
                  <a:lstStyle/>
                  <a:p>
                    <a:pPr marL="0" marR="0" lvl="0" indent="0" algn="ctr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1" lang="en-US" altLang="zh-CN" sz="1400" b="0" i="0" u="none" strike="noStrike" kern="10" cap="none" spc="-7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>
                          <a:outerShdw dist="17961" dir="2700000" algn="ctr" rotWithShape="0">
                            <a:prstClr val="white">
                              <a:alpha val="35001"/>
                            </a:prstClr>
                          </a:outerShdw>
                        </a:effectLst>
                        <a:uLnTx/>
                        <a:uFillTx/>
                        <a:latin typeface="굴림"/>
                        <a:ea typeface="굴림"/>
                      </a:rPr>
                      <a:t>2009. 05</a:t>
                    </a:r>
                    <a:endParaRPr kumimoji="1" lang="zh-CN" altLang="en-US" sz="1400" b="0" i="0" u="none" strike="noStrike" kern="10" cap="none" spc="-7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>
                        <a:outerShdw dist="17961" dir="2700000" algn="ctr" rotWithShape="0">
                          <a:prstClr val="white">
                            <a:alpha val="35001"/>
                          </a:prstClr>
                        </a:outerShdw>
                      </a:effectLst>
                      <a:uLnTx/>
                      <a:uFillTx/>
                      <a:latin typeface="굴림"/>
                      <a:ea typeface="굴림"/>
                    </a:endParaRPr>
                  </a:p>
                </p:txBody>
              </p:sp>
            </p:grpSp>
          </p:grpSp>
        </p:grpSp>
        <p:sp>
          <p:nvSpPr>
            <p:cNvPr id="140" name="WordArt 230"/>
            <p:cNvSpPr>
              <a:spLocks noChangeArrowheads="1" noChangeShapeType="1" noTextEdit="1"/>
            </p:cNvSpPr>
            <p:nvPr/>
          </p:nvSpPr>
          <p:spPr bwMode="auto">
            <a:xfrm>
              <a:off x="857250" y="3073400"/>
              <a:ext cx="242888" cy="11509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800" b="0" i="0" u="none" strike="noStrike" kern="10" cap="none" spc="-7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dist="17961" dir="2700000" algn="ctr" rotWithShape="0">
                      <a:prstClr val="black">
                        <a:alpha val="35001"/>
                      </a:prstClr>
                    </a:outerShdw>
                  </a:effectLst>
                  <a:uLnTx/>
                  <a:uFillTx/>
                  <a:latin typeface="华文隶书" panose="02010800040101010101" pitchFamily="2" charset="-122"/>
                  <a:ea typeface="华文隶书" panose="02010800040101010101" pitchFamily="2" charset="-122"/>
                </a:rPr>
                <a:t>T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800" b="0" i="0" u="none" strike="noStrike" kern="10" cap="none" spc="-7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dist="17961" dir="2700000" algn="ctr" rotWithShape="0">
                      <a:prstClr val="black">
                        <a:alpha val="35001"/>
                      </a:prstClr>
                    </a:outerShdw>
                  </a:effectLst>
                  <a:uLnTx/>
                  <a:uFillTx/>
                  <a:latin typeface="华文隶书" panose="02010800040101010101" pitchFamily="2" charset="-122"/>
                  <a:ea typeface="华文隶书" panose="02010800040101010101" pitchFamily="2" charset="-122"/>
                </a:rPr>
                <a:t>E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800" b="0" i="0" u="none" strike="noStrike" kern="10" cap="none" spc="-7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dist="17961" dir="2700000" algn="ctr" rotWithShape="0">
                      <a:prstClr val="black">
                        <a:alpha val="35001"/>
                      </a:prstClr>
                    </a:outerShdw>
                  </a:effectLst>
                  <a:uLnTx/>
                  <a:uFillTx/>
                  <a:latin typeface="华文隶书" panose="02010800040101010101" pitchFamily="2" charset="-122"/>
                  <a:ea typeface="华文隶书" panose="02010800040101010101" pitchFamily="2" charset="-122"/>
                </a:rPr>
                <a:t>X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800" b="0" i="0" u="none" strike="noStrike" kern="10" cap="none" spc="-7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dist="17961" dir="2700000" algn="ctr" rotWithShape="0">
                      <a:prstClr val="black">
                        <a:alpha val="35001"/>
                      </a:prstClr>
                    </a:outerShdw>
                  </a:effectLst>
                  <a:uLnTx/>
                  <a:uFillTx/>
                  <a:latin typeface="华文隶书" panose="02010800040101010101" pitchFamily="2" charset="-122"/>
                  <a:ea typeface="华文隶书" panose="02010800040101010101" pitchFamily="2" charset="-122"/>
                </a:rPr>
                <a:t>T</a:t>
              </a:r>
              <a:endParaRPr kumimoji="1" lang="zh-CN" altLang="en-US" sz="2800" b="0" i="0" u="none" strike="noStrike" kern="10" cap="none" spc="-7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dist="17961" dir="2700000" algn="ctr" rotWithShape="0">
                    <a:prstClr val="black">
                      <a:alpha val="35001"/>
                    </a:prstClr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141" name="Line 231"/>
            <p:cNvSpPr>
              <a:spLocks noChangeShapeType="1"/>
            </p:cNvSpPr>
            <p:nvPr/>
          </p:nvSpPr>
          <p:spPr bwMode="auto">
            <a:xfrm flipV="1">
              <a:off x="1201738" y="1884363"/>
              <a:ext cx="4762" cy="3671887"/>
            </a:xfrm>
            <a:prstGeom prst="line">
              <a:avLst/>
            </a:prstGeom>
            <a:noFill/>
            <a:ln w="15875">
              <a:solidFill>
                <a:sysClr val="window" lastClr="FFFFFF"/>
              </a:solidFill>
              <a:prstDash val="dash"/>
              <a:round/>
              <a:headEnd type="stealth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20615</TotalTime>
  <Words>196</Words>
  <Application>Microsoft Office PowerPoint</Application>
  <PresentationFormat>全屏显示(4:3)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1026</cp:revision>
  <dcterms:created xsi:type="dcterms:W3CDTF">2009-02-11T05:37:22Z</dcterms:created>
  <dcterms:modified xsi:type="dcterms:W3CDTF">2013-09-25T08:25:39Z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