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제목 1"/>
          <p:cNvSpPr txBox="1">
            <a:spLocks/>
          </p:cNvSpPr>
          <p:nvPr/>
        </p:nvSpPr>
        <p:spPr>
          <a:xfrm>
            <a:off x="446856" y="850900"/>
            <a:ext cx="8229600" cy="331788"/>
          </a:xfrm>
          <a:prstGeom prst="rect">
            <a:avLst/>
          </a:prstGeom>
        </p:spPr>
        <p:txBody>
          <a:bodyPr/>
          <a:lstStyle/>
          <a:p>
            <a:pPr algn="ctr" eaLnBrk="0" latinLnBrk="1" hangingPunct="0">
              <a:defRPr/>
            </a:pPr>
            <a:r>
              <a:rPr kumimoji="1" lang="en-US" altLang="ko-KR" sz="3600" b="1" kern="0" dirty="0">
                <a:solidFill>
                  <a:srgbClr val="FF0000"/>
                </a:solidFill>
                <a:latin typeface="Times New Roman" pitchFamily="18" charset="0"/>
                <a:ea typeface="HY헤드라인M"/>
                <a:cs typeface="Times New Roman" pitchFamily="18" charset="0"/>
              </a:rPr>
              <a:t>Click To Edit Title Style</a:t>
            </a:r>
          </a:p>
        </p:txBody>
      </p:sp>
      <p:grpSp>
        <p:nvGrpSpPr>
          <p:cNvPr id="52" name="그룹 2"/>
          <p:cNvGrpSpPr>
            <a:grpSpLocks/>
          </p:cNvGrpSpPr>
          <p:nvPr/>
        </p:nvGrpSpPr>
        <p:grpSpPr bwMode="auto">
          <a:xfrm>
            <a:off x="1642244" y="1547813"/>
            <a:ext cx="6261100" cy="4652962"/>
            <a:chOff x="1624013" y="1309688"/>
            <a:chExt cx="6261100" cy="4652962"/>
          </a:xfrm>
        </p:grpSpPr>
        <p:sp>
          <p:nvSpPr>
            <p:cNvPr id="53" name="AutoShape 864"/>
            <p:cNvSpPr>
              <a:spLocks noChangeArrowheads="1"/>
            </p:cNvSpPr>
            <p:nvPr/>
          </p:nvSpPr>
          <p:spPr bwMode="auto">
            <a:xfrm>
              <a:off x="1706697" y="1341840"/>
              <a:ext cx="5929794" cy="7857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54" name="Group 48"/>
            <p:cNvGrpSpPr>
              <a:grpSpLocks/>
            </p:cNvGrpSpPr>
            <p:nvPr/>
          </p:nvGrpSpPr>
          <p:grpSpPr bwMode="auto">
            <a:xfrm>
              <a:off x="2411413" y="1309688"/>
              <a:ext cx="5145087" cy="931862"/>
              <a:chOff x="1383" y="890"/>
              <a:chExt cx="2948" cy="549"/>
            </a:xfrm>
          </p:grpSpPr>
          <p:pic>
            <p:nvPicPr>
              <p:cNvPr id="84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5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F7E4"/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6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55" name="TextBox 47"/>
            <p:cNvSpPr txBox="1">
              <a:spLocks noChangeArrowheads="1"/>
            </p:cNvSpPr>
            <p:nvPr/>
          </p:nvSpPr>
          <p:spPr bwMode="auto">
            <a:xfrm>
              <a:off x="1995488" y="1366838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1</a:t>
              </a:r>
            </a:p>
          </p:txBody>
        </p:sp>
        <p:grpSp>
          <p:nvGrpSpPr>
            <p:cNvPr id="56" name="그룹 73"/>
            <p:cNvGrpSpPr>
              <a:grpSpLocks/>
            </p:cNvGrpSpPr>
            <p:nvPr/>
          </p:nvGrpSpPr>
          <p:grpSpPr bwMode="auto">
            <a:xfrm>
              <a:off x="1706697" y="2206074"/>
              <a:ext cx="5929794" cy="930908"/>
              <a:chOff x="2500298" y="1900906"/>
              <a:chExt cx="5929354" cy="930728"/>
            </a:xfrm>
          </p:grpSpPr>
          <p:sp>
            <p:nvSpPr>
              <p:cNvPr id="78" name="AutoShape 864"/>
              <p:cNvSpPr>
                <a:spLocks noChangeArrowheads="1"/>
              </p:cNvSpPr>
              <p:nvPr/>
            </p:nvSpPr>
            <p:spPr bwMode="auto">
              <a:xfrm>
                <a:off x="2500298" y="1934712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79" name="Group 48"/>
              <p:cNvGrpSpPr>
                <a:grpSpLocks/>
              </p:cNvGrpSpPr>
              <p:nvPr/>
            </p:nvGrpSpPr>
            <p:grpSpPr bwMode="auto">
              <a:xfrm>
                <a:off x="3243706" y="1900906"/>
                <a:ext cx="5143499" cy="930728"/>
                <a:chOff x="1383" y="890"/>
                <a:chExt cx="2948" cy="549"/>
              </a:xfrm>
            </p:grpSpPr>
            <p:pic>
              <p:nvPicPr>
                <p:cNvPr id="81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DDF7E4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83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80" name="TextBox 53"/>
              <p:cNvSpPr txBox="1">
                <a:spLocks noChangeArrowheads="1"/>
              </p:cNvSpPr>
              <p:nvPr/>
            </p:nvSpPr>
            <p:spPr bwMode="auto">
              <a:xfrm>
                <a:off x="2789225" y="1957986"/>
                <a:ext cx="438153" cy="700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2</a:t>
                </a:r>
              </a:p>
            </p:txBody>
          </p:sp>
        </p:grpSp>
        <p:grpSp>
          <p:nvGrpSpPr>
            <p:cNvPr id="57" name="그룹 74"/>
            <p:cNvGrpSpPr>
              <a:grpSpLocks/>
            </p:cNvGrpSpPr>
            <p:nvPr/>
          </p:nvGrpSpPr>
          <p:grpSpPr bwMode="auto">
            <a:xfrm>
              <a:off x="1706697" y="3100720"/>
              <a:ext cx="5929794" cy="930646"/>
              <a:chOff x="2500298" y="2867232"/>
              <a:chExt cx="5929354" cy="930728"/>
            </a:xfrm>
          </p:grpSpPr>
          <p:sp>
            <p:nvSpPr>
              <p:cNvPr id="72" name="AutoShape 864"/>
              <p:cNvSpPr>
                <a:spLocks noChangeArrowheads="1"/>
              </p:cNvSpPr>
              <p:nvPr/>
            </p:nvSpPr>
            <p:spPr bwMode="auto">
              <a:xfrm>
                <a:off x="2500298" y="2901038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73" name="Group 48"/>
              <p:cNvGrpSpPr>
                <a:grpSpLocks/>
              </p:cNvGrpSpPr>
              <p:nvPr/>
            </p:nvGrpSpPr>
            <p:grpSpPr bwMode="auto">
              <a:xfrm>
                <a:off x="3243706" y="2867232"/>
                <a:ext cx="5143499" cy="930728"/>
                <a:chOff x="1383" y="890"/>
                <a:chExt cx="2948" cy="549"/>
              </a:xfrm>
            </p:grpSpPr>
            <p:pic>
              <p:nvPicPr>
                <p:cNvPr id="75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6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DDF7E4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77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74" name="TextBox 59"/>
              <p:cNvSpPr txBox="1">
                <a:spLocks noChangeArrowheads="1"/>
              </p:cNvSpPr>
              <p:nvPr/>
            </p:nvSpPr>
            <p:spPr bwMode="auto">
              <a:xfrm>
                <a:off x="2789225" y="2924410"/>
                <a:ext cx="438153" cy="70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3</a:t>
                </a:r>
              </a:p>
            </p:txBody>
          </p:sp>
        </p:grpSp>
        <p:grpSp>
          <p:nvGrpSpPr>
            <p:cNvPr id="58" name="그룹 76"/>
            <p:cNvGrpSpPr>
              <a:grpSpLocks/>
            </p:cNvGrpSpPr>
            <p:nvPr/>
          </p:nvGrpSpPr>
          <p:grpSpPr bwMode="auto">
            <a:xfrm>
              <a:off x="1706697" y="3996840"/>
              <a:ext cx="5929794" cy="929322"/>
              <a:chOff x="2500298" y="3938802"/>
              <a:chExt cx="5929354" cy="930728"/>
            </a:xfrm>
          </p:grpSpPr>
          <p:sp>
            <p:nvSpPr>
              <p:cNvPr id="66" name="AutoShape 864"/>
              <p:cNvSpPr>
                <a:spLocks noChangeArrowheads="1"/>
              </p:cNvSpPr>
              <p:nvPr/>
            </p:nvSpPr>
            <p:spPr bwMode="auto">
              <a:xfrm>
                <a:off x="2500298" y="3972608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67" name="Group 48"/>
              <p:cNvGrpSpPr>
                <a:grpSpLocks/>
              </p:cNvGrpSpPr>
              <p:nvPr/>
            </p:nvGrpSpPr>
            <p:grpSpPr bwMode="auto">
              <a:xfrm>
                <a:off x="3243706" y="3938802"/>
                <a:ext cx="5143499" cy="930728"/>
                <a:chOff x="1383" y="890"/>
                <a:chExt cx="2948" cy="549"/>
              </a:xfrm>
            </p:grpSpPr>
            <p:pic>
              <p:nvPicPr>
                <p:cNvPr id="69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0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DDF7E4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71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68" name="TextBox 65"/>
              <p:cNvSpPr txBox="1">
                <a:spLocks noChangeArrowheads="1"/>
              </p:cNvSpPr>
              <p:nvPr/>
            </p:nvSpPr>
            <p:spPr bwMode="auto">
              <a:xfrm>
                <a:off x="2789225" y="3995980"/>
                <a:ext cx="438153" cy="70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4</a:t>
                </a:r>
              </a:p>
            </p:txBody>
          </p:sp>
        </p:grpSp>
        <p:grpSp>
          <p:nvGrpSpPr>
            <p:cNvPr id="59" name="그룹 77"/>
            <p:cNvGrpSpPr>
              <a:grpSpLocks/>
            </p:cNvGrpSpPr>
            <p:nvPr/>
          </p:nvGrpSpPr>
          <p:grpSpPr bwMode="auto">
            <a:xfrm>
              <a:off x="1706697" y="4891478"/>
              <a:ext cx="5929794" cy="930435"/>
              <a:chOff x="2500298" y="4966830"/>
              <a:chExt cx="5929354" cy="930728"/>
            </a:xfrm>
          </p:grpSpPr>
          <p:sp>
            <p:nvSpPr>
              <p:cNvPr id="60" name="AutoShape 864"/>
              <p:cNvSpPr>
                <a:spLocks noChangeArrowheads="1"/>
              </p:cNvSpPr>
              <p:nvPr/>
            </p:nvSpPr>
            <p:spPr bwMode="auto">
              <a:xfrm>
                <a:off x="2500298" y="5000636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61" name="Group 48"/>
              <p:cNvGrpSpPr>
                <a:grpSpLocks/>
              </p:cNvGrpSpPr>
              <p:nvPr/>
            </p:nvGrpSpPr>
            <p:grpSpPr bwMode="auto">
              <a:xfrm>
                <a:off x="3243706" y="4966830"/>
                <a:ext cx="5143499" cy="930728"/>
                <a:chOff x="1383" y="890"/>
                <a:chExt cx="2948" cy="549"/>
              </a:xfrm>
            </p:grpSpPr>
            <p:pic>
              <p:nvPicPr>
                <p:cNvPr id="63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4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DDF7E4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65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62" name="TextBox 71"/>
              <p:cNvSpPr txBox="1">
                <a:spLocks noChangeArrowheads="1"/>
              </p:cNvSpPr>
              <p:nvPr/>
            </p:nvSpPr>
            <p:spPr bwMode="auto">
              <a:xfrm>
                <a:off x="2789225" y="5024008"/>
                <a:ext cx="438153" cy="70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20356</TotalTime>
  <Words>190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1023</cp:revision>
  <dcterms:created xsi:type="dcterms:W3CDTF">2009-02-11T05:37:22Z</dcterms:created>
  <dcterms:modified xsi:type="dcterms:W3CDTF">2013-09-25T04:03:05Z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