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59989" y="861663"/>
            <a:ext cx="5483226" cy="3145718"/>
            <a:chOff x="359989" y="861663"/>
            <a:chExt cx="5483226" cy="3145718"/>
          </a:xfrm>
        </p:grpSpPr>
        <p:sp>
          <p:nvSpPr>
            <p:cNvPr id="90" name="Text Box 2"/>
            <p:cNvSpPr txBox="1">
              <a:spLocks noChangeArrowheads="1"/>
            </p:cNvSpPr>
            <p:nvPr/>
          </p:nvSpPr>
          <p:spPr bwMode="auto">
            <a:xfrm>
              <a:off x="2926977" y="2824163"/>
              <a:ext cx="153988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 sz="1000" b="1" i="1" smtClean="0">
                <a:solidFill>
                  <a:prstClr val="black"/>
                </a:solidFill>
                <a:ea typeface="仿宋_GB2312" pitchFamily="49" charset="-122"/>
              </a:endParaRPr>
            </a:p>
          </p:txBody>
        </p:sp>
        <p:sp>
          <p:nvSpPr>
            <p:cNvPr id="91" name="矩形 5"/>
            <p:cNvSpPr/>
            <p:nvPr/>
          </p:nvSpPr>
          <p:spPr>
            <a:xfrm>
              <a:off x="1983062" y="861663"/>
              <a:ext cx="1667374" cy="3139452"/>
            </a:xfrm>
            <a:custGeom>
              <a:avLst/>
              <a:gdLst>
                <a:gd name="connsiteX0" fmla="*/ 0 w 2160240"/>
                <a:gd name="connsiteY0" fmla="*/ 0 h 3416004"/>
                <a:gd name="connsiteX1" fmla="*/ 2160240 w 2160240"/>
                <a:gd name="connsiteY1" fmla="*/ 0 h 3416004"/>
                <a:gd name="connsiteX2" fmla="*/ 2160240 w 2160240"/>
                <a:gd name="connsiteY2" fmla="*/ 3416004 h 3416004"/>
                <a:gd name="connsiteX3" fmla="*/ 0 w 2160240"/>
                <a:gd name="connsiteY3" fmla="*/ 3416004 h 3416004"/>
                <a:gd name="connsiteX4" fmla="*/ 0 w 2160240"/>
                <a:gd name="connsiteY4" fmla="*/ 0 h 3416004"/>
                <a:gd name="connsiteX0" fmla="*/ 0 w 2172597"/>
                <a:gd name="connsiteY0" fmla="*/ 0 h 3416004"/>
                <a:gd name="connsiteX1" fmla="*/ 2172597 w 2172597"/>
                <a:gd name="connsiteY1" fmla="*/ 333633 h 3416004"/>
                <a:gd name="connsiteX2" fmla="*/ 2160240 w 2172597"/>
                <a:gd name="connsiteY2" fmla="*/ 3416004 h 3416004"/>
                <a:gd name="connsiteX3" fmla="*/ 0 w 2172597"/>
                <a:gd name="connsiteY3" fmla="*/ 3416004 h 3416004"/>
                <a:gd name="connsiteX4" fmla="*/ 0 w 2172597"/>
                <a:gd name="connsiteY4" fmla="*/ 0 h 3416004"/>
                <a:gd name="connsiteX0" fmla="*/ 0 w 2172597"/>
                <a:gd name="connsiteY0" fmla="*/ 0 h 3416004"/>
                <a:gd name="connsiteX1" fmla="*/ 2172597 w 2172597"/>
                <a:gd name="connsiteY1" fmla="*/ 333633 h 3416004"/>
                <a:gd name="connsiteX2" fmla="*/ 2172596 w 2172597"/>
                <a:gd name="connsiteY2" fmla="*/ 2983517 h 3416004"/>
                <a:gd name="connsiteX3" fmla="*/ 0 w 2172597"/>
                <a:gd name="connsiteY3" fmla="*/ 3416004 h 3416004"/>
                <a:gd name="connsiteX4" fmla="*/ 0 w 2172597"/>
                <a:gd name="connsiteY4" fmla="*/ 0 h 3416004"/>
                <a:gd name="connsiteX0" fmla="*/ 0 w 2172597"/>
                <a:gd name="connsiteY0" fmla="*/ 0 h 3416004"/>
                <a:gd name="connsiteX1" fmla="*/ 2172597 w 2172597"/>
                <a:gd name="connsiteY1" fmla="*/ 333633 h 3416004"/>
                <a:gd name="connsiteX2" fmla="*/ 1814250 w 2172597"/>
                <a:gd name="connsiteY2" fmla="*/ 3008230 h 3416004"/>
                <a:gd name="connsiteX3" fmla="*/ 0 w 2172597"/>
                <a:gd name="connsiteY3" fmla="*/ 3416004 h 3416004"/>
                <a:gd name="connsiteX4" fmla="*/ 0 w 2172597"/>
                <a:gd name="connsiteY4" fmla="*/ 0 h 3416004"/>
                <a:gd name="connsiteX0" fmla="*/ 0 w 1851322"/>
                <a:gd name="connsiteY0" fmla="*/ 0 h 3416004"/>
                <a:gd name="connsiteX1" fmla="*/ 1851322 w 1851322"/>
                <a:gd name="connsiteY1" fmla="*/ 308919 h 3416004"/>
                <a:gd name="connsiteX2" fmla="*/ 1814250 w 1851322"/>
                <a:gd name="connsiteY2" fmla="*/ 3008230 h 3416004"/>
                <a:gd name="connsiteX3" fmla="*/ 0 w 1851322"/>
                <a:gd name="connsiteY3" fmla="*/ 3416004 h 3416004"/>
                <a:gd name="connsiteX4" fmla="*/ 0 w 1851322"/>
                <a:gd name="connsiteY4" fmla="*/ 0 h 3416004"/>
                <a:gd name="connsiteX0" fmla="*/ 0 w 1814252"/>
                <a:gd name="connsiteY0" fmla="*/ 0 h 3416004"/>
                <a:gd name="connsiteX1" fmla="*/ 1814252 w 1814252"/>
                <a:gd name="connsiteY1" fmla="*/ 321276 h 3416004"/>
                <a:gd name="connsiteX2" fmla="*/ 1814250 w 1814252"/>
                <a:gd name="connsiteY2" fmla="*/ 3008230 h 3416004"/>
                <a:gd name="connsiteX3" fmla="*/ 0 w 1814252"/>
                <a:gd name="connsiteY3" fmla="*/ 3416004 h 3416004"/>
                <a:gd name="connsiteX4" fmla="*/ 0 w 1814252"/>
                <a:gd name="connsiteY4" fmla="*/ 0 h 341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4252" h="3416004">
                  <a:moveTo>
                    <a:pt x="0" y="0"/>
                  </a:moveTo>
                  <a:lnTo>
                    <a:pt x="1814252" y="321276"/>
                  </a:lnTo>
                  <a:cubicBezTo>
                    <a:pt x="1814252" y="1204571"/>
                    <a:pt x="1814250" y="2124935"/>
                    <a:pt x="1814250" y="3008230"/>
                  </a:cubicBezTo>
                  <a:lnTo>
                    <a:pt x="0" y="341600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95000"/>
                  </a:sysClr>
                </a:gs>
                <a:gs pos="55000">
                  <a:sysClr val="window" lastClr="FFFFFF">
                    <a:lumMod val="85000"/>
                  </a:sys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  <a:sp3d prstMaterial="matte"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2817440" y="2495550"/>
              <a:ext cx="307975" cy="1052513"/>
            </a:xfrm>
            <a:prstGeom prst="rect">
              <a:avLst/>
            </a:prstGeom>
            <a:gradFill>
              <a:gsLst>
                <a:gs pos="0">
                  <a:sysClr val="windowText" lastClr="000000">
                    <a:alpha val="50000"/>
                  </a:sysClr>
                </a:gs>
                <a:gs pos="87000">
                  <a:sysClr val="window" lastClr="FFFFFF">
                    <a:alpha val="0"/>
                  </a:sys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3" name="右箭头 1"/>
            <p:cNvSpPr/>
            <p:nvPr/>
          </p:nvSpPr>
          <p:spPr>
            <a:xfrm rot="20832865">
              <a:off x="359989" y="1431925"/>
              <a:ext cx="5219701" cy="2125663"/>
            </a:xfrm>
            <a:custGeom>
              <a:avLst/>
              <a:gdLst/>
              <a:ahLst/>
              <a:cxnLst/>
              <a:rect l="l" t="t" r="r" b="b"/>
              <a:pathLst>
                <a:path w="5680224" h="2312897">
                  <a:moveTo>
                    <a:pt x="1493657" y="1010955"/>
                  </a:moveTo>
                  <a:lnTo>
                    <a:pt x="1434086" y="1273463"/>
                  </a:lnTo>
                  <a:lnTo>
                    <a:pt x="0" y="1156300"/>
                  </a:lnTo>
                  <a:lnTo>
                    <a:pt x="12204" y="1156596"/>
                  </a:lnTo>
                  <a:close/>
                  <a:moveTo>
                    <a:pt x="3924196" y="0"/>
                  </a:moveTo>
                  <a:lnTo>
                    <a:pt x="5680224" y="1120299"/>
                  </a:lnTo>
                  <a:lnTo>
                    <a:pt x="3924196" y="2312897"/>
                  </a:lnTo>
                  <a:lnTo>
                    <a:pt x="4424565" y="1517782"/>
                  </a:lnTo>
                  <a:lnTo>
                    <a:pt x="2852765" y="1389368"/>
                  </a:lnTo>
                  <a:cubicBezTo>
                    <a:pt x="2845727" y="1390995"/>
                    <a:pt x="2838572" y="1390760"/>
                    <a:pt x="2831389" y="1389906"/>
                  </a:cubicBezTo>
                  <a:lnTo>
                    <a:pt x="2819121" y="1386619"/>
                  </a:lnTo>
                  <a:lnTo>
                    <a:pt x="2788448" y="1384113"/>
                  </a:lnTo>
                  <a:lnTo>
                    <a:pt x="2790082" y="1376914"/>
                  </a:lnTo>
                  <a:cubicBezTo>
                    <a:pt x="2714731" y="1340933"/>
                    <a:pt x="2668650" y="1232861"/>
                    <a:pt x="2682986" y="1112243"/>
                  </a:cubicBezTo>
                  <a:cubicBezTo>
                    <a:pt x="2699818" y="970636"/>
                    <a:pt x="2793549" y="865360"/>
                    <a:pt x="2892341" y="877102"/>
                  </a:cubicBezTo>
                  <a:lnTo>
                    <a:pt x="2902864" y="879922"/>
                  </a:lnTo>
                  <a:lnTo>
                    <a:pt x="2904606" y="872245"/>
                  </a:lnTo>
                  <a:lnTo>
                    <a:pt x="4424565" y="7228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108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4" name="任意多边形 93"/>
            <p:cNvSpPr/>
            <p:nvPr/>
          </p:nvSpPr>
          <p:spPr>
            <a:xfrm rot="20832865">
              <a:off x="3784227" y="1016000"/>
              <a:ext cx="1838325" cy="1063625"/>
            </a:xfrm>
            <a:custGeom>
              <a:avLst/>
              <a:gdLst>
                <a:gd name="connsiteX0" fmla="*/ 0 w 2305318"/>
                <a:gd name="connsiteY0" fmla="*/ 0 h 1242812"/>
                <a:gd name="connsiteX1" fmla="*/ 2028422 w 2305318"/>
                <a:gd name="connsiteY1" fmla="*/ 1223493 h 1242812"/>
                <a:gd name="connsiteX2" fmla="*/ 2305318 w 2305318"/>
                <a:gd name="connsiteY2" fmla="*/ 1242812 h 1242812"/>
                <a:gd name="connsiteX3" fmla="*/ 0 w 2305318"/>
                <a:gd name="connsiteY3" fmla="*/ 0 h 1242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5318" h="1242812">
                  <a:moveTo>
                    <a:pt x="0" y="0"/>
                  </a:moveTo>
                  <a:lnTo>
                    <a:pt x="2028422" y="1223493"/>
                  </a:lnTo>
                  <a:lnTo>
                    <a:pt x="2305318" y="1242812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5" name="任意多边形 94"/>
            <p:cNvSpPr/>
            <p:nvPr/>
          </p:nvSpPr>
          <p:spPr>
            <a:xfrm rot="20832865">
              <a:off x="4055690" y="2025650"/>
              <a:ext cx="1787525" cy="1076325"/>
            </a:xfrm>
            <a:custGeom>
              <a:avLst/>
              <a:gdLst>
                <a:gd name="connsiteX0" fmla="*/ 1964028 w 2240924"/>
                <a:gd name="connsiteY0" fmla="*/ 0 h 1249251"/>
                <a:gd name="connsiteX1" fmla="*/ 2240924 w 2240924"/>
                <a:gd name="connsiteY1" fmla="*/ 25758 h 1249251"/>
                <a:gd name="connsiteX2" fmla="*/ 0 w 2240924"/>
                <a:gd name="connsiteY2" fmla="*/ 1249251 h 1249251"/>
                <a:gd name="connsiteX3" fmla="*/ 1964028 w 2240924"/>
                <a:gd name="connsiteY3" fmla="*/ 0 h 124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0924" h="1249251">
                  <a:moveTo>
                    <a:pt x="1964028" y="0"/>
                  </a:moveTo>
                  <a:lnTo>
                    <a:pt x="2240924" y="25758"/>
                  </a:lnTo>
                  <a:lnTo>
                    <a:pt x="0" y="1249251"/>
                  </a:lnTo>
                  <a:lnTo>
                    <a:pt x="196402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1747754" y="861663"/>
              <a:ext cx="259020" cy="3145718"/>
            </a:xfrm>
            <a:custGeom>
              <a:avLst/>
              <a:gdLst>
                <a:gd name="connsiteX0" fmla="*/ 284206 w 284206"/>
                <a:gd name="connsiteY0" fmla="*/ 0 h 3422822"/>
                <a:gd name="connsiteX1" fmla="*/ 0 w 284206"/>
                <a:gd name="connsiteY1" fmla="*/ 74140 h 3422822"/>
                <a:gd name="connsiteX2" fmla="*/ 0 w 284206"/>
                <a:gd name="connsiteY2" fmla="*/ 3311611 h 3422822"/>
                <a:gd name="connsiteX3" fmla="*/ 271849 w 284206"/>
                <a:gd name="connsiteY3" fmla="*/ 3422822 h 3422822"/>
                <a:gd name="connsiteX4" fmla="*/ 284206 w 284206"/>
                <a:gd name="connsiteY4" fmla="*/ 0 h 3422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06" h="3422822">
                  <a:moveTo>
                    <a:pt x="284206" y="0"/>
                  </a:moveTo>
                  <a:lnTo>
                    <a:pt x="0" y="74140"/>
                  </a:lnTo>
                  <a:lnTo>
                    <a:pt x="0" y="3311611"/>
                  </a:lnTo>
                  <a:lnTo>
                    <a:pt x="271849" y="3422822"/>
                  </a:lnTo>
                  <a:lnTo>
                    <a:pt x="284206" y="0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95000"/>
                  </a:sysClr>
                </a:gs>
                <a:gs pos="55000">
                  <a:sysClr val="window" lastClr="FFFFFF">
                    <a:lumMod val="8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  <a:sp3d prstMaterial="matte"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7" name="TextBox 11"/>
            <p:cNvSpPr txBox="1">
              <a:spLocks noChangeArrowheads="1"/>
            </p:cNvSpPr>
            <p:nvPr/>
          </p:nvSpPr>
          <p:spPr bwMode="auto">
            <a:xfrm rot="20855908" flipH="1">
              <a:off x="3577852" y="1960563"/>
              <a:ext cx="1604963" cy="33813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未来计划</a:t>
              </a:r>
              <a:endParaRPr lang="en-US" altLang="zh-CN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0" name="组合 15"/>
          <p:cNvGrpSpPr>
            <a:grpSpLocks/>
          </p:cNvGrpSpPr>
          <p:nvPr/>
        </p:nvGrpSpPr>
        <p:grpSpPr bwMode="auto">
          <a:xfrm>
            <a:off x="5182416" y="2708920"/>
            <a:ext cx="3454400" cy="3870325"/>
            <a:chOff x="1761869" y="1547424"/>
            <a:chExt cx="3454729" cy="3870248"/>
          </a:xfrm>
        </p:grpSpPr>
        <p:sp>
          <p:nvSpPr>
            <p:cNvPr id="104" name="任意多边形 103"/>
            <p:cNvSpPr/>
            <p:nvPr/>
          </p:nvSpPr>
          <p:spPr>
            <a:xfrm>
              <a:off x="1761869" y="2144312"/>
              <a:ext cx="1141522" cy="266695"/>
            </a:xfrm>
            <a:custGeom>
              <a:avLst/>
              <a:gdLst>
                <a:gd name="connsiteX0" fmla="*/ 469338 w 1140977"/>
                <a:gd name="connsiteY0" fmla="*/ 0 h 267037"/>
                <a:gd name="connsiteX1" fmla="*/ 0 w 1140977"/>
                <a:gd name="connsiteY1" fmla="*/ 267037 h 267037"/>
                <a:gd name="connsiteX2" fmla="*/ 695915 w 1140977"/>
                <a:gd name="connsiteY2" fmla="*/ 267037 h 267037"/>
                <a:gd name="connsiteX3" fmla="*/ 1140977 w 1140977"/>
                <a:gd name="connsiteY3" fmla="*/ 0 h 267037"/>
                <a:gd name="connsiteX4" fmla="*/ 469338 w 1140977"/>
                <a:gd name="connsiteY4" fmla="*/ 0 h 267037"/>
                <a:gd name="connsiteX0" fmla="*/ 469338 w 1140977"/>
                <a:gd name="connsiteY0" fmla="*/ 0 h 267037"/>
                <a:gd name="connsiteX1" fmla="*/ 0 w 1140977"/>
                <a:gd name="connsiteY1" fmla="*/ 267037 h 267037"/>
                <a:gd name="connsiteX2" fmla="*/ 695915 w 1140977"/>
                <a:gd name="connsiteY2" fmla="*/ 267037 h 267037"/>
                <a:gd name="connsiteX3" fmla="*/ 1140977 w 1140977"/>
                <a:gd name="connsiteY3" fmla="*/ 0 h 267037"/>
                <a:gd name="connsiteX4" fmla="*/ 469338 w 1140977"/>
                <a:gd name="connsiteY4" fmla="*/ 0 h 267037"/>
                <a:gd name="connsiteX0" fmla="*/ 469338 w 1140977"/>
                <a:gd name="connsiteY0" fmla="*/ 0 h 267037"/>
                <a:gd name="connsiteX1" fmla="*/ 0 w 1140977"/>
                <a:gd name="connsiteY1" fmla="*/ 267037 h 267037"/>
                <a:gd name="connsiteX2" fmla="*/ 695915 w 1140977"/>
                <a:gd name="connsiteY2" fmla="*/ 267037 h 267037"/>
                <a:gd name="connsiteX3" fmla="*/ 1140977 w 1140977"/>
                <a:gd name="connsiteY3" fmla="*/ 0 h 267037"/>
                <a:gd name="connsiteX4" fmla="*/ 469338 w 1140977"/>
                <a:gd name="connsiteY4" fmla="*/ 0 h 267037"/>
                <a:gd name="connsiteX0" fmla="*/ 469338 w 1140977"/>
                <a:gd name="connsiteY0" fmla="*/ 0 h 267037"/>
                <a:gd name="connsiteX1" fmla="*/ 0 w 1140977"/>
                <a:gd name="connsiteY1" fmla="*/ 267037 h 267037"/>
                <a:gd name="connsiteX2" fmla="*/ 695915 w 1140977"/>
                <a:gd name="connsiteY2" fmla="*/ 267037 h 267037"/>
                <a:gd name="connsiteX3" fmla="*/ 1140977 w 1140977"/>
                <a:gd name="connsiteY3" fmla="*/ 0 h 267037"/>
                <a:gd name="connsiteX4" fmla="*/ 469338 w 1140977"/>
                <a:gd name="connsiteY4" fmla="*/ 0 h 267037"/>
                <a:gd name="connsiteX0" fmla="*/ 469338 w 1140977"/>
                <a:gd name="connsiteY0" fmla="*/ 0 h 267037"/>
                <a:gd name="connsiteX1" fmla="*/ 0 w 1140977"/>
                <a:gd name="connsiteY1" fmla="*/ 267037 h 267037"/>
                <a:gd name="connsiteX2" fmla="*/ 695915 w 1140977"/>
                <a:gd name="connsiteY2" fmla="*/ 267037 h 267037"/>
                <a:gd name="connsiteX3" fmla="*/ 1140977 w 1140977"/>
                <a:gd name="connsiteY3" fmla="*/ 0 h 267037"/>
                <a:gd name="connsiteX4" fmla="*/ 469338 w 1140977"/>
                <a:gd name="connsiteY4" fmla="*/ 0 h 26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0977" h="267037">
                  <a:moveTo>
                    <a:pt x="469338" y="0"/>
                  </a:moveTo>
                  <a:cubicBezTo>
                    <a:pt x="312892" y="24276"/>
                    <a:pt x="204998" y="56644"/>
                    <a:pt x="0" y="267037"/>
                  </a:cubicBezTo>
                  <a:lnTo>
                    <a:pt x="695915" y="267037"/>
                  </a:lnTo>
                  <a:cubicBezTo>
                    <a:pt x="787625" y="137565"/>
                    <a:pt x="919794" y="64735"/>
                    <a:pt x="1140977" y="0"/>
                  </a:cubicBezTo>
                  <a:lnTo>
                    <a:pt x="46933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下箭头 3"/>
            <p:cNvSpPr/>
            <p:nvPr/>
          </p:nvSpPr>
          <p:spPr>
            <a:xfrm rot="20239615">
              <a:off x="2836709" y="1547424"/>
              <a:ext cx="2371951" cy="3870248"/>
            </a:xfrm>
            <a:custGeom>
              <a:avLst/>
              <a:gdLst>
                <a:gd name="connsiteX0" fmla="*/ 123164 w 2372736"/>
                <a:gd name="connsiteY0" fmla="*/ 45026 h 3843642"/>
                <a:gd name="connsiteX1" fmla="*/ 199212 w 2372736"/>
                <a:gd name="connsiteY1" fmla="*/ 77997 h 3843642"/>
                <a:gd name="connsiteX2" fmla="*/ 0 w 2372736"/>
                <a:gd name="connsiteY2" fmla="*/ 0 h 3843642"/>
                <a:gd name="connsiteX3" fmla="*/ 123164 w 2372736"/>
                <a:gd name="connsiteY3" fmla="*/ 45026 h 3843642"/>
                <a:gd name="connsiteX4" fmla="*/ 735051 w 2372736"/>
                <a:gd name="connsiteY4" fmla="*/ 313125 h 3843642"/>
                <a:gd name="connsiteX5" fmla="*/ 1771051 w 2372736"/>
                <a:gd name="connsiteY5" fmla="*/ 2517415 h 3843642"/>
                <a:gd name="connsiteX6" fmla="*/ 2150196 w 2372736"/>
                <a:gd name="connsiteY6" fmla="*/ 2312949 h 3843642"/>
                <a:gd name="connsiteX7" fmla="*/ 2150322 w 2372736"/>
                <a:gd name="connsiteY7" fmla="*/ 2312698 h 3843642"/>
                <a:gd name="connsiteX8" fmla="*/ 2150609 w 2372736"/>
                <a:gd name="connsiteY8" fmla="*/ 2312726 h 3843642"/>
                <a:gd name="connsiteX9" fmla="*/ 2165297 w 2372736"/>
                <a:gd name="connsiteY9" fmla="*/ 2304805 h 3843642"/>
                <a:gd name="connsiteX10" fmla="*/ 2160767 w 2372736"/>
                <a:gd name="connsiteY10" fmla="*/ 2313737 h 3843642"/>
                <a:gd name="connsiteX11" fmla="*/ 2372736 w 2372736"/>
                <a:gd name="connsiteY11" fmla="*/ 2334828 h 3843642"/>
                <a:gd name="connsiteX12" fmla="*/ 1594413 w 2372736"/>
                <a:gd name="connsiteY12" fmla="*/ 3843642 h 3843642"/>
                <a:gd name="connsiteX13" fmla="*/ 1383858 w 2372736"/>
                <a:gd name="connsiteY13" fmla="*/ 3839336 h 3843642"/>
                <a:gd name="connsiteX14" fmla="*/ 1386294 w 2372736"/>
                <a:gd name="connsiteY14" fmla="*/ 3834485 h 3843642"/>
                <a:gd name="connsiteX15" fmla="*/ 526241 w 2372736"/>
                <a:gd name="connsiteY15" fmla="*/ 2218860 h 3843642"/>
                <a:gd name="connsiteX16" fmla="*/ 540497 w 2372736"/>
                <a:gd name="connsiteY16" fmla="*/ 2225455 h 3843642"/>
                <a:gd name="connsiteX17" fmla="*/ 754116 w 2372736"/>
                <a:gd name="connsiteY17" fmla="*/ 2250654 h 3843642"/>
                <a:gd name="connsiteX18" fmla="*/ 805440 w 2372736"/>
                <a:gd name="connsiteY18" fmla="*/ 2348027 h 3843642"/>
                <a:gd name="connsiteX19" fmla="*/ 1067227 w 2372736"/>
                <a:gd name="connsiteY19" fmla="*/ 2469139 h 3843642"/>
                <a:gd name="connsiteX20" fmla="*/ 199212 w 2372736"/>
                <a:gd name="connsiteY20" fmla="*/ 77997 h 3843642"/>
                <a:gd name="connsiteX21" fmla="*/ 735051 w 2372736"/>
                <a:gd name="connsiteY21" fmla="*/ 313125 h 3843642"/>
                <a:gd name="connsiteX0" fmla="*/ 123164 w 2372736"/>
                <a:gd name="connsiteY0" fmla="*/ 45026 h 3843642"/>
                <a:gd name="connsiteX1" fmla="*/ 199212 w 2372736"/>
                <a:gd name="connsiteY1" fmla="*/ 77997 h 3843642"/>
                <a:gd name="connsiteX2" fmla="*/ 0 w 2372736"/>
                <a:gd name="connsiteY2" fmla="*/ 0 h 3843642"/>
                <a:gd name="connsiteX3" fmla="*/ 123164 w 2372736"/>
                <a:gd name="connsiteY3" fmla="*/ 45026 h 3843642"/>
                <a:gd name="connsiteX4" fmla="*/ 735051 w 2372736"/>
                <a:gd name="connsiteY4" fmla="*/ 313125 h 3843642"/>
                <a:gd name="connsiteX5" fmla="*/ 1771051 w 2372736"/>
                <a:gd name="connsiteY5" fmla="*/ 2517415 h 3843642"/>
                <a:gd name="connsiteX6" fmla="*/ 2150196 w 2372736"/>
                <a:gd name="connsiteY6" fmla="*/ 2312949 h 3843642"/>
                <a:gd name="connsiteX7" fmla="*/ 2150322 w 2372736"/>
                <a:gd name="connsiteY7" fmla="*/ 2312698 h 3843642"/>
                <a:gd name="connsiteX8" fmla="*/ 2150609 w 2372736"/>
                <a:gd name="connsiteY8" fmla="*/ 2312726 h 3843642"/>
                <a:gd name="connsiteX9" fmla="*/ 2165297 w 2372736"/>
                <a:gd name="connsiteY9" fmla="*/ 2304805 h 3843642"/>
                <a:gd name="connsiteX10" fmla="*/ 2160767 w 2372736"/>
                <a:gd name="connsiteY10" fmla="*/ 2313737 h 3843642"/>
                <a:gd name="connsiteX11" fmla="*/ 2372736 w 2372736"/>
                <a:gd name="connsiteY11" fmla="*/ 2334828 h 3843642"/>
                <a:gd name="connsiteX12" fmla="*/ 1594413 w 2372736"/>
                <a:gd name="connsiteY12" fmla="*/ 3843642 h 3843642"/>
                <a:gd name="connsiteX13" fmla="*/ 1383858 w 2372736"/>
                <a:gd name="connsiteY13" fmla="*/ 3839336 h 3843642"/>
                <a:gd name="connsiteX14" fmla="*/ 1445502 w 2372736"/>
                <a:gd name="connsiteY14" fmla="*/ 3663470 h 3843642"/>
                <a:gd name="connsiteX15" fmla="*/ 526241 w 2372736"/>
                <a:gd name="connsiteY15" fmla="*/ 2218860 h 3843642"/>
                <a:gd name="connsiteX16" fmla="*/ 540497 w 2372736"/>
                <a:gd name="connsiteY16" fmla="*/ 2225455 h 3843642"/>
                <a:gd name="connsiteX17" fmla="*/ 754116 w 2372736"/>
                <a:gd name="connsiteY17" fmla="*/ 2250654 h 3843642"/>
                <a:gd name="connsiteX18" fmla="*/ 805440 w 2372736"/>
                <a:gd name="connsiteY18" fmla="*/ 2348027 h 3843642"/>
                <a:gd name="connsiteX19" fmla="*/ 1067227 w 2372736"/>
                <a:gd name="connsiteY19" fmla="*/ 2469139 h 3843642"/>
                <a:gd name="connsiteX20" fmla="*/ 199212 w 2372736"/>
                <a:gd name="connsiteY20" fmla="*/ 77997 h 3843642"/>
                <a:gd name="connsiteX21" fmla="*/ 735051 w 2372736"/>
                <a:gd name="connsiteY21" fmla="*/ 313125 h 3843642"/>
                <a:gd name="connsiteX0" fmla="*/ 123164 w 2372736"/>
                <a:gd name="connsiteY0" fmla="*/ 45026 h 3843642"/>
                <a:gd name="connsiteX1" fmla="*/ 199212 w 2372736"/>
                <a:gd name="connsiteY1" fmla="*/ 77997 h 3843642"/>
                <a:gd name="connsiteX2" fmla="*/ 0 w 2372736"/>
                <a:gd name="connsiteY2" fmla="*/ 0 h 3843642"/>
                <a:gd name="connsiteX3" fmla="*/ 123164 w 2372736"/>
                <a:gd name="connsiteY3" fmla="*/ 45026 h 3843642"/>
                <a:gd name="connsiteX4" fmla="*/ 735051 w 2372736"/>
                <a:gd name="connsiteY4" fmla="*/ 313125 h 3843642"/>
                <a:gd name="connsiteX5" fmla="*/ 1771051 w 2372736"/>
                <a:gd name="connsiteY5" fmla="*/ 2517415 h 3843642"/>
                <a:gd name="connsiteX6" fmla="*/ 2150196 w 2372736"/>
                <a:gd name="connsiteY6" fmla="*/ 2312949 h 3843642"/>
                <a:gd name="connsiteX7" fmla="*/ 2150322 w 2372736"/>
                <a:gd name="connsiteY7" fmla="*/ 2312698 h 3843642"/>
                <a:gd name="connsiteX8" fmla="*/ 2150609 w 2372736"/>
                <a:gd name="connsiteY8" fmla="*/ 2312726 h 3843642"/>
                <a:gd name="connsiteX9" fmla="*/ 2165297 w 2372736"/>
                <a:gd name="connsiteY9" fmla="*/ 2304805 h 3843642"/>
                <a:gd name="connsiteX10" fmla="*/ 2160767 w 2372736"/>
                <a:gd name="connsiteY10" fmla="*/ 2313737 h 3843642"/>
                <a:gd name="connsiteX11" fmla="*/ 2372736 w 2372736"/>
                <a:gd name="connsiteY11" fmla="*/ 2334828 h 3843642"/>
                <a:gd name="connsiteX12" fmla="*/ 1594413 w 2372736"/>
                <a:gd name="connsiteY12" fmla="*/ 3843642 h 3843642"/>
                <a:gd name="connsiteX13" fmla="*/ 1489873 w 2372736"/>
                <a:gd name="connsiteY13" fmla="*/ 3761281 h 3843642"/>
                <a:gd name="connsiteX14" fmla="*/ 1445502 w 2372736"/>
                <a:gd name="connsiteY14" fmla="*/ 3663470 h 3843642"/>
                <a:gd name="connsiteX15" fmla="*/ 526241 w 2372736"/>
                <a:gd name="connsiteY15" fmla="*/ 2218860 h 3843642"/>
                <a:gd name="connsiteX16" fmla="*/ 540497 w 2372736"/>
                <a:gd name="connsiteY16" fmla="*/ 2225455 h 3843642"/>
                <a:gd name="connsiteX17" fmla="*/ 754116 w 2372736"/>
                <a:gd name="connsiteY17" fmla="*/ 2250654 h 3843642"/>
                <a:gd name="connsiteX18" fmla="*/ 805440 w 2372736"/>
                <a:gd name="connsiteY18" fmla="*/ 2348027 h 3843642"/>
                <a:gd name="connsiteX19" fmla="*/ 1067227 w 2372736"/>
                <a:gd name="connsiteY19" fmla="*/ 2469139 h 3843642"/>
                <a:gd name="connsiteX20" fmla="*/ 199212 w 2372736"/>
                <a:gd name="connsiteY20" fmla="*/ 77997 h 3843642"/>
                <a:gd name="connsiteX21" fmla="*/ 735051 w 2372736"/>
                <a:gd name="connsiteY21" fmla="*/ 313125 h 3843642"/>
                <a:gd name="connsiteX0" fmla="*/ 123164 w 2372736"/>
                <a:gd name="connsiteY0" fmla="*/ 45026 h 3843642"/>
                <a:gd name="connsiteX1" fmla="*/ 199212 w 2372736"/>
                <a:gd name="connsiteY1" fmla="*/ 77997 h 3843642"/>
                <a:gd name="connsiteX2" fmla="*/ 0 w 2372736"/>
                <a:gd name="connsiteY2" fmla="*/ 0 h 3843642"/>
                <a:gd name="connsiteX3" fmla="*/ 123164 w 2372736"/>
                <a:gd name="connsiteY3" fmla="*/ 45026 h 3843642"/>
                <a:gd name="connsiteX4" fmla="*/ 735051 w 2372736"/>
                <a:gd name="connsiteY4" fmla="*/ 313125 h 3843642"/>
                <a:gd name="connsiteX5" fmla="*/ 1771051 w 2372736"/>
                <a:gd name="connsiteY5" fmla="*/ 2517415 h 3843642"/>
                <a:gd name="connsiteX6" fmla="*/ 2150196 w 2372736"/>
                <a:gd name="connsiteY6" fmla="*/ 2312949 h 3843642"/>
                <a:gd name="connsiteX7" fmla="*/ 2150322 w 2372736"/>
                <a:gd name="connsiteY7" fmla="*/ 2312698 h 3843642"/>
                <a:gd name="connsiteX8" fmla="*/ 2150609 w 2372736"/>
                <a:gd name="connsiteY8" fmla="*/ 2312726 h 3843642"/>
                <a:gd name="connsiteX9" fmla="*/ 2165297 w 2372736"/>
                <a:gd name="connsiteY9" fmla="*/ 2304805 h 3843642"/>
                <a:gd name="connsiteX10" fmla="*/ 2160767 w 2372736"/>
                <a:gd name="connsiteY10" fmla="*/ 2313737 h 3843642"/>
                <a:gd name="connsiteX11" fmla="*/ 2372736 w 2372736"/>
                <a:gd name="connsiteY11" fmla="*/ 2334828 h 3843642"/>
                <a:gd name="connsiteX12" fmla="*/ 1594413 w 2372736"/>
                <a:gd name="connsiteY12" fmla="*/ 3843642 h 3843642"/>
                <a:gd name="connsiteX13" fmla="*/ 1501152 w 2372736"/>
                <a:gd name="connsiteY13" fmla="*/ 3734283 h 3843642"/>
                <a:gd name="connsiteX14" fmla="*/ 1445502 w 2372736"/>
                <a:gd name="connsiteY14" fmla="*/ 3663470 h 3843642"/>
                <a:gd name="connsiteX15" fmla="*/ 526241 w 2372736"/>
                <a:gd name="connsiteY15" fmla="*/ 2218860 h 3843642"/>
                <a:gd name="connsiteX16" fmla="*/ 540497 w 2372736"/>
                <a:gd name="connsiteY16" fmla="*/ 2225455 h 3843642"/>
                <a:gd name="connsiteX17" fmla="*/ 754116 w 2372736"/>
                <a:gd name="connsiteY17" fmla="*/ 2250654 h 3843642"/>
                <a:gd name="connsiteX18" fmla="*/ 805440 w 2372736"/>
                <a:gd name="connsiteY18" fmla="*/ 2348027 h 3843642"/>
                <a:gd name="connsiteX19" fmla="*/ 1067227 w 2372736"/>
                <a:gd name="connsiteY19" fmla="*/ 2469139 h 3843642"/>
                <a:gd name="connsiteX20" fmla="*/ 199212 w 2372736"/>
                <a:gd name="connsiteY20" fmla="*/ 77997 h 3843642"/>
                <a:gd name="connsiteX21" fmla="*/ 735051 w 2372736"/>
                <a:gd name="connsiteY21" fmla="*/ 313125 h 3843642"/>
                <a:gd name="connsiteX0" fmla="*/ 123164 w 2372736"/>
                <a:gd name="connsiteY0" fmla="*/ 45026 h 3843642"/>
                <a:gd name="connsiteX1" fmla="*/ 199212 w 2372736"/>
                <a:gd name="connsiteY1" fmla="*/ 77997 h 3843642"/>
                <a:gd name="connsiteX2" fmla="*/ 0 w 2372736"/>
                <a:gd name="connsiteY2" fmla="*/ 0 h 3843642"/>
                <a:gd name="connsiteX3" fmla="*/ 123164 w 2372736"/>
                <a:gd name="connsiteY3" fmla="*/ 45026 h 3843642"/>
                <a:gd name="connsiteX4" fmla="*/ 735051 w 2372736"/>
                <a:gd name="connsiteY4" fmla="*/ 313125 h 3843642"/>
                <a:gd name="connsiteX5" fmla="*/ 1771051 w 2372736"/>
                <a:gd name="connsiteY5" fmla="*/ 2517415 h 3843642"/>
                <a:gd name="connsiteX6" fmla="*/ 2150196 w 2372736"/>
                <a:gd name="connsiteY6" fmla="*/ 2312949 h 3843642"/>
                <a:gd name="connsiteX7" fmla="*/ 2150322 w 2372736"/>
                <a:gd name="connsiteY7" fmla="*/ 2312698 h 3843642"/>
                <a:gd name="connsiteX8" fmla="*/ 2150609 w 2372736"/>
                <a:gd name="connsiteY8" fmla="*/ 2312726 h 3843642"/>
                <a:gd name="connsiteX9" fmla="*/ 2165297 w 2372736"/>
                <a:gd name="connsiteY9" fmla="*/ 2304805 h 3843642"/>
                <a:gd name="connsiteX10" fmla="*/ 2160767 w 2372736"/>
                <a:gd name="connsiteY10" fmla="*/ 2313737 h 3843642"/>
                <a:gd name="connsiteX11" fmla="*/ 2372736 w 2372736"/>
                <a:gd name="connsiteY11" fmla="*/ 2334828 h 3843642"/>
                <a:gd name="connsiteX12" fmla="*/ 1594413 w 2372736"/>
                <a:gd name="connsiteY12" fmla="*/ 3843642 h 3843642"/>
                <a:gd name="connsiteX13" fmla="*/ 1501152 w 2372736"/>
                <a:gd name="connsiteY13" fmla="*/ 3734283 h 3843642"/>
                <a:gd name="connsiteX14" fmla="*/ 1443282 w 2372736"/>
                <a:gd name="connsiteY14" fmla="*/ 3630832 h 3843642"/>
                <a:gd name="connsiteX15" fmla="*/ 526241 w 2372736"/>
                <a:gd name="connsiteY15" fmla="*/ 2218860 h 3843642"/>
                <a:gd name="connsiteX16" fmla="*/ 540497 w 2372736"/>
                <a:gd name="connsiteY16" fmla="*/ 2225455 h 3843642"/>
                <a:gd name="connsiteX17" fmla="*/ 754116 w 2372736"/>
                <a:gd name="connsiteY17" fmla="*/ 2250654 h 3843642"/>
                <a:gd name="connsiteX18" fmla="*/ 805440 w 2372736"/>
                <a:gd name="connsiteY18" fmla="*/ 2348027 h 3843642"/>
                <a:gd name="connsiteX19" fmla="*/ 1067227 w 2372736"/>
                <a:gd name="connsiteY19" fmla="*/ 2469139 h 3843642"/>
                <a:gd name="connsiteX20" fmla="*/ 199212 w 2372736"/>
                <a:gd name="connsiteY20" fmla="*/ 77997 h 3843642"/>
                <a:gd name="connsiteX21" fmla="*/ 735051 w 2372736"/>
                <a:gd name="connsiteY21" fmla="*/ 313125 h 3843642"/>
                <a:gd name="connsiteX0" fmla="*/ 123164 w 2372736"/>
                <a:gd name="connsiteY0" fmla="*/ 45026 h 3843642"/>
                <a:gd name="connsiteX1" fmla="*/ 199212 w 2372736"/>
                <a:gd name="connsiteY1" fmla="*/ 77997 h 3843642"/>
                <a:gd name="connsiteX2" fmla="*/ 0 w 2372736"/>
                <a:gd name="connsiteY2" fmla="*/ 0 h 3843642"/>
                <a:gd name="connsiteX3" fmla="*/ 123164 w 2372736"/>
                <a:gd name="connsiteY3" fmla="*/ 45026 h 3843642"/>
                <a:gd name="connsiteX4" fmla="*/ 735051 w 2372736"/>
                <a:gd name="connsiteY4" fmla="*/ 313125 h 3843642"/>
                <a:gd name="connsiteX5" fmla="*/ 1771051 w 2372736"/>
                <a:gd name="connsiteY5" fmla="*/ 2517415 h 3843642"/>
                <a:gd name="connsiteX6" fmla="*/ 2150196 w 2372736"/>
                <a:gd name="connsiteY6" fmla="*/ 2312949 h 3843642"/>
                <a:gd name="connsiteX7" fmla="*/ 2150322 w 2372736"/>
                <a:gd name="connsiteY7" fmla="*/ 2312698 h 3843642"/>
                <a:gd name="connsiteX8" fmla="*/ 2150609 w 2372736"/>
                <a:gd name="connsiteY8" fmla="*/ 2312726 h 3843642"/>
                <a:gd name="connsiteX9" fmla="*/ 2165297 w 2372736"/>
                <a:gd name="connsiteY9" fmla="*/ 2304805 h 3843642"/>
                <a:gd name="connsiteX10" fmla="*/ 2160767 w 2372736"/>
                <a:gd name="connsiteY10" fmla="*/ 2313737 h 3843642"/>
                <a:gd name="connsiteX11" fmla="*/ 2372736 w 2372736"/>
                <a:gd name="connsiteY11" fmla="*/ 2334828 h 3843642"/>
                <a:gd name="connsiteX12" fmla="*/ 1594413 w 2372736"/>
                <a:gd name="connsiteY12" fmla="*/ 3843642 h 3843642"/>
                <a:gd name="connsiteX13" fmla="*/ 1500042 w 2372736"/>
                <a:gd name="connsiteY13" fmla="*/ 3717962 h 3843642"/>
                <a:gd name="connsiteX14" fmla="*/ 1443282 w 2372736"/>
                <a:gd name="connsiteY14" fmla="*/ 3630832 h 3843642"/>
                <a:gd name="connsiteX15" fmla="*/ 526241 w 2372736"/>
                <a:gd name="connsiteY15" fmla="*/ 2218860 h 3843642"/>
                <a:gd name="connsiteX16" fmla="*/ 540497 w 2372736"/>
                <a:gd name="connsiteY16" fmla="*/ 2225455 h 3843642"/>
                <a:gd name="connsiteX17" fmla="*/ 754116 w 2372736"/>
                <a:gd name="connsiteY17" fmla="*/ 2250654 h 3843642"/>
                <a:gd name="connsiteX18" fmla="*/ 805440 w 2372736"/>
                <a:gd name="connsiteY18" fmla="*/ 2348027 h 3843642"/>
                <a:gd name="connsiteX19" fmla="*/ 1067227 w 2372736"/>
                <a:gd name="connsiteY19" fmla="*/ 2469139 h 3843642"/>
                <a:gd name="connsiteX20" fmla="*/ 199212 w 2372736"/>
                <a:gd name="connsiteY20" fmla="*/ 77997 h 3843642"/>
                <a:gd name="connsiteX21" fmla="*/ 735051 w 2372736"/>
                <a:gd name="connsiteY21" fmla="*/ 313125 h 3843642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150196 w 2372736"/>
                <a:gd name="connsiteY6" fmla="*/ 2312949 h 3869531"/>
                <a:gd name="connsiteX7" fmla="*/ 2150322 w 2372736"/>
                <a:gd name="connsiteY7" fmla="*/ 2312698 h 3869531"/>
                <a:gd name="connsiteX8" fmla="*/ 2150609 w 2372736"/>
                <a:gd name="connsiteY8" fmla="*/ 2312726 h 3869531"/>
                <a:gd name="connsiteX9" fmla="*/ 2165297 w 2372736"/>
                <a:gd name="connsiteY9" fmla="*/ 2304805 h 3869531"/>
                <a:gd name="connsiteX10" fmla="*/ 2160767 w 2372736"/>
                <a:gd name="connsiteY10" fmla="*/ 2313737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500042 w 2372736"/>
                <a:gd name="connsiteY13" fmla="*/ 3717962 h 3869531"/>
                <a:gd name="connsiteX14" fmla="*/ 1443282 w 2372736"/>
                <a:gd name="connsiteY14" fmla="*/ 3630832 h 3869531"/>
                <a:gd name="connsiteX15" fmla="*/ 526241 w 2372736"/>
                <a:gd name="connsiteY15" fmla="*/ 2218860 h 3869531"/>
                <a:gd name="connsiteX16" fmla="*/ 540497 w 2372736"/>
                <a:gd name="connsiteY16" fmla="*/ 2225455 h 3869531"/>
                <a:gd name="connsiteX17" fmla="*/ 754116 w 2372736"/>
                <a:gd name="connsiteY17" fmla="*/ 2250654 h 3869531"/>
                <a:gd name="connsiteX18" fmla="*/ 805440 w 2372736"/>
                <a:gd name="connsiteY18" fmla="*/ 2348027 h 3869531"/>
                <a:gd name="connsiteX19" fmla="*/ 1067227 w 2372736"/>
                <a:gd name="connsiteY19" fmla="*/ 2469139 h 3869531"/>
                <a:gd name="connsiteX20" fmla="*/ 199212 w 2372736"/>
                <a:gd name="connsiteY20" fmla="*/ 77997 h 3869531"/>
                <a:gd name="connsiteX21" fmla="*/ 735051 w 2372736"/>
                <a:gd name="connsiteY21" fmla="*/ 313125 h 3869531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150196 w 2372736"/>
                <a:gd name="connsiteY6" fmla="*/ 2312949 h 3869531"/>
                <a:gd name="connsiteX7" fmla="*/ 2150322 w 2372736"/>
                <a:gd name="connsiteY7" fmla="*/ 2312698 h 3869531"/>
                <a:gd name="connsiteX8" fmla="*/ 2150609 w 2372736"/>
                <a:gd name="connsiteY8" fmla="*/ 2312726 h 3869531"/>
                <a:gd name="connsiteX9" fmla="*/ 2165297 w 2372736"/>
                <a:gd name="connsiteY9" fmla="*/ 2304805 h 3869531"/>
                <a:gd name="connsiteX10" fmla="*/ 2160767 w 2372736"/>
                <a:gd name="connsiteY10" fmla="*/ 2313737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500042 w 2372736"/>
                <a:gd name="connsiteY13" fmla="*/ 3717962 h 3869531"/>
                <a:gd name="connsiteX14" fmla="*/ 1443282 w 2372736"/>
                <a:gd name="connsiteY14" fmla="*/ 3630832 h 3869531"/>
                <a:gd name="connsiteX15" fmla="*/ 605770 w 2372736"/>
                <a:gd name="connsiteY15" fmla="*/ 2326874 h 3869531"/>
                <a:gd name="connsiteX16" fmla="*/ 540497 w 2372736"/>
                <a:gd name="connsiteY16" fmla="*/ 2225455 h 3869531"/>
                <a:gd name="connsiteX17" fmla="*/ 754116 w 2372736"/>
                <a:gd name="connsiteY17" fmla="*/ 2250654 h 3869531"/>
                <a:gd name="connsiteX18" fmla="*/ 805440 w 2372736"/>
                <a:gd name="connsiteY18" fmla="*/ 2348027 h 3869531"/>
                <a:gd name="connsiteX19" fmla="*/ 1067227 w 2372736"/>
                <a:gd name="connsiteY19" fmla="*/ 2469139 h 3869531"/>
                <a:gd name="connsiteX20" fmla="*/ 199212 w 2372736"/>
                <a:gd name="connsiteY20" fmla="*/ 77997 h 3869531"/>
                <a:gd name="connsiteX21" fmla="*/ 735051 w 2372736"/>
                <a:gd name="connsiteY21" fmla="*/ 313125 h 3869531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150196 w 2372736"/>
                <a:gd name="connsiteY6" fmla="*/ 2312949 h 3869531"/>
                <a:gd name="connsiteX7" fmla="*/ 2150322 w 2372736"/>
                <a:gd name="connsiteY7" fmla="*/ 2312698 h 3869531"/>
                <a:gd name="connsiteX8" fmla="*/ 2150609 w 2372736"/>
                <a:gd name="connsiteY8" fmla="*/ 2312726 h 3869531"/>
                <a:gd name="connsiteX9" fmla="*/ 2165297 w 2372736"/>
                <a:gd name="connsiteY9" fmla="*/ 2304805 h 3869531"/>
                <a:gd name="connsiteX10" fmla="*/ 2160767 w 2372736"/>
                <a:gd name="connsiteY10" fmla="*/ 2313737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500042 w 2372736"/>
                <a:gd name="connsiteY13" fmla="*/ 3717962 h 3869531"/>
                <a:gd name="connsiteX14" fmla="*/ 1443282 w 2372736"/>
                <a:gd name="connsiteY14" fmla="*/ 3630832 h 3869531"/>
                <a:gd name="connsiteX15" fmla="*/ 605770 w 2372736"/>
                <a:gd name="connsiteY15" fmla="*/ 2326874 h 3869531"/>
                <a:gd name="connsiteX16" fmla="*/ 596582 w 2372736"/>
                <a:gd name="connsiteY16" fmla="*/ 2329908 h 3869531"/>
                <a:gd name="connsiteX17" fmla="*/ 754116 w 2372736"/>
                <a:gd name="connsiteY17" fmla="*/ 2250654 h 3869531"/>
                <a:gd name="connsiteX18" fmla="*/ 805440 w 2372736"/>
                <a:gd name="connsiteY18" fmla="*/ 2348027 h 3869531"/>
                <a:gd name="connsiteX19" fmla="*/ 1067227 w 2372736"/>
                <a:gd name="connsiteY19" fmla="*/ 2469139 h 3869531"/>
                <a:gd name="connsiteX20" fmla="*/ 199212 w 2372736"/>
                <a:gd name="connsiteY20" fmla="*/ 77997 h 3869531"/>
                <a:gd name="connsiteX21" fmla="*/ 735051 w 2372736"/>
                <a:gd name="connsiteY21" fmla="*/ 313125 h 3869531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150196 w 2372736"/>
                <a:gd name="connsiteY6" fmla="*/ 2312949 h 3869531"/>
                <a:gd name="connsiteX7" fmla="*/ 2150322 w 2372736"/>
                <a:gd name="connsiteY7" fmla="*/ 2312698 h 3869531"/>
                <a:gd name="connsiteX8" fmla="*/ 2150609 w 2372736"/>
                <a:gd name="connsiteY8" fmla="*/ 2312726 h 3869531"/>
                <a:gd name="connsiteX9" fmla="*/ 2165297 w 2372736"/>
                <a:gd name="connsiteY9" fmla="*/ 2304805 h 3869531"/>
                <a:gd name="connsiteX10" fmla="*/ 2108976 w 2372736"/>
                <a:gd name="connsiteY10" fmla="*/ 2348194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500042 w 2372736"/>
                <a:gd name="connsiteY13" fmla="*/ 3717962 h 3869531"/>
                <a:gd name="connsiteX14" fmla="*/ 1443282 w 2372736"/>
                <a:gd name="connsiteY14" fmla="*/ 3630832 h 3869531"/>
                <a:gd name="connsiteX15" fmla="*/ 605770 w 2372736"/>
                <a:gd name="connsiteY15" fmla="*/ 2326874 h 3869531"/>
                <a:gd name="connsiteX16" fmla="*/ 596582 w 2372736"/>
                <a:gd name="connsiteY16" fmla="*/ 2329908 h 3869531"/>
                <a:gd name="connsiteX17" fmla="*/ 754116 w 2372736"/>
                <a:gd name="connsiteY17" fmla="*/ 2250654 h 3869531"/>
                <a:gd name="connsiteX18" fmla="*/ 805440 w 2372736"/>
                <a:gd name="connsiteY18" fmla="*/ 2348027 h 3869531"/>
                <a:gd name="connsiteX19" fmla="*/ 1067227 w 2372736"/>
                <a:gd name="connsiteY19" fmla="*/ 2469139 h 3869531"/>
                <a:gd name="connsiteX20" fmla="*/ 199212 w 2372736"/>
                <a:gd name="connsiteY20" fmla="*/ 77997 h 3869531"/>
                <a:gd name="connsiteX21" fmla="*/ 735051 w 2372736"/>
                <a:gd name="connsiteY21" fmla="*/ 313125 h 3869531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150196 w 2372736"/>
                <a:gd name="connsiteY6" fmla="*/ 2312949 h 3869531"/>
                <a:gd name="connsiteX7" fmla="*/ 2150322 w 2372736"/>
                <a:gd name="connsiteY7" fmla="*/ 2312698 h 3869531"/>
                <a:gd name="connsiteX8" fmla="*/ 2150609 w 2372736"/>
                <a:gd name="connsiteY8" fmla="*/ 2312726 h 3869531"/>
                <a:gd name="connsiteX9" fmla="*/ 2086502 w 2372736"/>
                <a:gd name="connsiteY9" fmla="*/ 2359144 h 3869531"/>
                <a:gd name="connsiteX10" fmla="*/ 2108976 w 2372736"/>
                <a:gd name="connsiteY10" fmla="*/ 2348194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500042 w 2372736"/>
                <a:gd name="connsiteY13" fmla="*/ 3717962 h 3869531"/>
                <a:gd name="connsiteX14" fmla="*/ 1443282 w 2372736"/>
                <a:gd name="connsiteY14" fmla="*/ 3630832 h 3869531"/>
                <a:gd name="connsiteX15" fmla="*/ 605770 w 2372736"/>
                <a:gd name="connsiteY15" fmla="*/ 2326874 h 3869531"/>
                <a:gd name="connsiteX16" fmla="*/ 596582 w 2372736"/>
                <a:gd name="connsiteY16" fmla="*/ 2329908 h 3869531"/>
                <a:gd name="connsiteX17" fmla="*/ 754116 w 2372736"/>
                <a:gd name="connsiteY17" fmla="*/ 2250654 h 3869531"/>
                <a:gd name="connsiteX18" fmla="*/ 805440 w 2372736"/>
                <a:gd name="connsiteY18" fmla="*/ 2348027 h 3869531"/>
                <a:gd name="connsiteX19" fmla="*/ 1067227 w 2372736"/>
                <a:gd name="connsiteY19" fmla="*/ 2469139 h 3869531"/>
                <a:gd name="connsiteX20" fmla="*/ 199212 w 2372736"/>
                <a:gd name="connsiteY20" fmla="*/ 77997 h 3869531"/>
                <a:gd name="connsiteX21" fmla="*/ 735051 w 2372736"/>
                <a:gd name="connsiteY21" fmla="*/ 313125 h 3869531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150196 w 2372736"/>
                <a:gd name="connsiteY6" fmla="*/ 2312949 h 3869531"/>
                <a:gd name="connsiteX7" fmla="*/ 2150322 w 2372736"/>
                <a:gd name="connsiteY7" fmla="*/ 2312698 h 3869531"/>
                <a:gd name="connsiteX8" fmla="*/ 2074032 w 2372736"/>
                <a:gd name="connsiteY8" fmla="*/ 2361759 h 3869531"/>
                <a:gd name="connsiteX9" fmla="*/ 2086502 w 2372736"/>
                <a:gd name="connsiteY9" fmla="*/ 2359144 h 3869531"/>
                <a:gd name="connsiteX10" fmla="*/ 2108976 w 2372736"/>
                <a:gd name="connsiteY10" fmla="*/ 2348194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500042 w 2372736"/>
                <a:gd name="connsiteY13" fmla="*/ 3717962 h 3869531"/>
                <a:gd name="connsiteX14" fmla="*/ 1443282 w 2372736"/>
                <a:gd name="connsiteY14" fmla="*/ 3630832 h 3869531"/>
                <a:gd name="connsiteX15" fmla="*/ 605770 w 2372736"/>
                <a:gd name="connsiteY15" fmla="*/ 2326874 h 3869531"/>
                <a:gd name="connsiteX16" fmla="*/ 596582 w 2372736"/>
                <a:gd name="connsiteY16" fmla="*/ 2329908 h 3869531"/>
                <a:gd name="connsiteX17" fmla="*/ 754116 w 2372736"/>
                <a:gd name="connsiteY17" fmla="*/ 2250654 h 3869531"/>
                <a:gd name="connsiteX18" fmla="*/ 805440 w 2372736"/>
                <a:gd name="connsiteY18" fmla="*/ 2348027 h 3869531"/>
                <a:gd name="connsiteX19" fmla="*/ 1067227 w 2372736"/>
                <a:gd name="connsiteY19" fmla="*/ 2469139 h 3869531"/>
                <a:gd name="connsiteX20" fmla="*/ 199212 w 2372736"/>
                <a:gd name="connsiteY20" fmla="*/ 77997 h 3869531"/>
                <a:gd name="connsiteX21" fmla="*/ 735051 w 2372736"/>
                <a:gd name="connsiteY21" fmla="*/ 313125 h 3869531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150196 w 2372736"/>
                <a:gd name="connsiteY6" fmla="*/ 2312949 h 3869531"/>
                <a:gd name="connsiteX7" fmla="*/ 2066222 w 2372736"/>
                <a:gd name="connsiteY7" fmla="*/ 2364821 h 3869531"/>
                <a:gd name="connsiteX8" fmla="*/ 2074032 w 2372736"/>
                <a:gd name="connsiteY8" fmla="*/ 2361759 h 3869531"/>
                <a:gd name="connsiteX9" fmla="*/ 2086502 w 2372736"/>
                <a:gd name="connsiteY9" fmla="*/ 2359144 h 3869531"/>
                <a:gd name="connsiteX10" fmla="*/ 2108976 w 2372736"/>
                <a:gd name="connsiteY10" fmla="*/ 2348194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500042 w 2372736"/>
                <a:gd name="connsiteY13" fmla="*/ 3717962 h 3869531"/>
                <a:gd name="connsiteX14" fmla="*/ 1443282 w 2372736"/>
                <a:gd name="connsiteY14" fmla="*/ 3630832 h 3869531"/>
                <a:gd name="connsiteX15" fmla="*/ 605770 w 2372736"/>
                <a:gd name="connsiteY15" fmla="*/ 2326874 h 3869531"/>
                <a:gd name="connsiteX16" fmla="*/ 596582 w 2372736"/>
                <a:gd name="connsiteY16" fmla="*/ 2329908 h 3869531"/>
                <a:gd name="connsiteX17" fmla="*/ 754116 w 2372736"/>
                <a:gd name="connsiteY17" fmla="*/ 2250654 h 3869531"/>
                <a:gd name="connsiteX18" fmla="*/ 805440 w 2372736"/>
                <a:gd name="connsiteY18" fmla="*/ 2348027 h 3869531"/>
                <a:gd name="connsiteX19" fmla="*/ 1067227 w 2372736"/>
                <a:gd name="connsiteY19" fmla="*/ 2469139 h 3869531"/>
                <a:gd name="connsiteX20" fmla="*/ 199212 w 2372736"/>
                <a:gd name="connsiteY20" fmla="*/ 77997 h 3869531"/>
                <a:gd name="connsiteX21" fmla="*/ 735051 w 2372736"/>
                <a:gd name="connsiteY21" fmla="*/ 313125 h 3869531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079117 w 2372736"/>
                <a:gd name="connsiteY6" fmla="*/ 2352624 h 3869531"/>
                <a:gd name="connsiteX7" fmla="*/ 2066222 w 2372736"/>
                <a:gd name="connsiteY7" fmla="*/ 2364821 h 3869531"/>
                <a:gd name="connsiteX8" fmla="*/ 2074032 w 2372736"/>
                <a:gd name="connsiteY8" fmla="*/ 2361759 h 3869531"/>
                <a:gd name="connsiteX9" fmla="*/ 2086502 w 2372736"/>
                <a:gd name="connsiteY9" fmla="*/ 2359144 h 3869531"/>
                <a:gd name="connsiteX10" fmla="*/ 2108976 w 2372736"/>
                <a:gd name="connsiteY10" fmla="*/ 2348194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500042 w 2372736"/>
                <a:gd name="connsiteY13" fmla="*/ 3717962 h 3869531"/>
                <a:gd name="connsiteX14" fmla="*/ 1443282 w 2372736"/>
                <a:gd name="connsiteY14" fmla="*/ 3630832 h 3869531"/>
                <a:gd name="connsiteX15" fmla="*/ 605770 w 2372736"/>
                <a:gd name="connsiteY15" fmla="*/ 2326874 h 3869531"/>
                <a:gd name="connsiteX16" fmla="*/ 596582 w 2372736"/>
                <a:gd name="connsiteY16" fmla="*/ 2329908 h 3869531"/>
                <a:gd name="connsiteX17" fmla="*/ 754116 w 2372736"/>
                <a:gd name="connsiteY17" fmla="*/ 2250654 h 3869531"/>
                <a:gd name="connsiteX18" fmla="*/ 805440 w 2372736"/>
                <a:gd name="connsiteY18" fmla="*/ 2348027 h 3869531"/>
                <a:gd name="connsiteX19" fmla="*/ 1067227 w 2372736"/>
                <a:gd name="connsiteY19" fmla="*/ 2469139 h 3869531"/>
                <a:gd name="connsiteX20" fmla="*/ 199212 w 2372736"/>
                <a:gd name="connsiteY20" fmla="*/ 77997 h 3869531"/>
                <a:gd name="connsiteX21" fmla="*/ 735051 w 2372736"/>
                <a:gd name="connsiteY21" fmla="*/ 313125 h 3869531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079117 w 2372736"/>
                <a:gd name="connsiteY6" fmla="*/ 2352624 h 3869531"/>
                <a:gd name="connsiteX7" fmla="*/ 2066222 w 2372736"/>
                <a:gd name="connsiteY7" fmla="*/ 2364821 h 3869531"/>
                <a:gd name="connsiteX8" fmla="*/ 2074032 w 2372736"/>
                <a:gd name="connsiteY8" fmla="*/ 2361759 h 3869531"/>
                <a:gd name="connsiteX9" fmla="*/ 2086502 w 2372736"/>
                <a:gd name="connsiteY9" fmla="*/ 2359144 h 3869531"/>
                <a:gd name="connsiteX10" fmla="*/ 2108976 w 2372736"/>
                <a:gd name="connsiteY10" fmla="*/ 2348194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500042 w 2372736"/>
                <a:gd name="connsiteY13" fmla="*/ 3717962 h 3869531"/>
                <a:gd name="connsiteX14" fmla="*/ 1443282 w 2372736"/>
                <a:gd name="connsiteY14" fmla="*/ 3630832 h 3869531"/>
                <a:gd name="connsiteX15" fmla="*/ 605770 w 2372736"/>
                <a:gd name="connsiteY15" fmla="*/ 2326874 h 3869531"/>
                <a:gd name="connsiteX16" fmla="*/ 437265 w 2372736"/>
                <a:gd name="connsiteY16" fmla="*/ 2414752 h 3869531"/>
                <a:gd name="connsiteX17" fmla="*/ 754116 w 2372736"/>
                <a:gd name="connsiteY17" fmla="*/ 2250654 h 3869531"/>
                <a:gd name="connsiteX18" fmla="*/ 805440 w 2372736"/>
                <a:gd name="connsiteY18" fmla="*/ 2348027 h 3869531"/>
                <a:gd name="connsiteX19" fmla="*/ 1067227 w 2372736"/>
                <a:gd name="connsiteY19" fmla="*/ 2469139 h 3869531"/>
                <a:gd name="connsiteX20" fmla="*/ 199212 w 2372736"/>
                <a:gd name="connsiteY20" fmla="*/ 77997 h 3869531"/>
                <a:gd name="connsiteX21" fmla="*/ 735051 w 2372736"/>
                <a:gd name="connsiteY21" fmla="*/ 313125 h 3869531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079117 w 2372736"/>
                <a:gd name="connsiteY6" fmla="*/ 2352624 h 3869531"/>
                <a:gd name="connsiteX7" fmla="*/ 2066222 w 2372736"/>
                <a:gd name="connsiteY7" fmla="*/ 2364821 h 3869531"/>
                <a:gd name="connsiteX8" fmla="*/ 2074032 w 2372736"/>
                <a:gd name="connsiteY8" fmla="*/ 2361759 h 3869531"/>
                <a:gd name="connsiteX9" fmla="*/ 2086502 w 2372736"/>
                <a:gd name="connsiteY9" fmla="*/ 2359144 h 3869531"/>
                <a:gd name="connsiteX10" fmla="*/ 2108976 w 2372736"/>
                <a:gd name="connsiteY10" fmla="*/ 2348194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500042 w 2372736"/>
                <a:gd name="connsiteY13" fmla="*/ 3717962 h 3869531"/>
                <a:gd name="connsiteX14" fmla="*/ 1443282 w 2372736"/>
                <a:gd name="connsiteY14" fmla="*/ 3630832 h 3869531"/>
                <a:gd name="connsiteX15" fmla="*/ 485093 w 2372736"/>
                <a:gd name="connsiteY15" fmla="*/ 2430899 h 3869531"/>
                <a:gd name="connsiteX16" fmla="*/ 437265 w 2372736"/>
                <a:gd name="connsiteY16" fmla="*/ 2414752 h 3869531"/>
                <a:gd name="connsiteX17" fmla="*/ 754116 w 2372736"/>
                <a:gd name="connsiteY17" fmla="*/ 2250654 h 3869531"/>
                <a:gd name="connsiteX18" fmla="*/ 805440 w 2372736"/>
                <a:gd name="connsiteY18" fmla="*/ 2348027 h 3869531"/>
                <a:gd name="connsiteX19" fmla="*/ 1067227 w 2372736"/>
                <a:gd name="connsiteY19" fmla="*/ 2469139 h 3869531"/>
                <a:gd name="connsiteX20" fmla="*/ 199212 w 2372736"/>
                <a:gd name="connsiteY20" fmla="*/ 77997 h 3869531"/>
                <a:gd name="connsiteX21" fmla="*/ 735051 w 2372736"/>
                <a:gd name="connsiteY21" fmla="*/ 313125 h 3869531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079117 w 2372736"/>
                <a:gd name="connsiteY6" fmla="*/ 2352624 h 3869531"/>
                <a:gd name="connsiteX7" fmla="*/ 2066222 w 2372736"/>
                <a:gd name="connsiteY7" fmla="*/ 2364821 h 3869531"/>
                <a:gd name="connsiteX8" fmla="*/ 2074032 w 2372736"/>
                <a:gd name="connsiteY8" fmla="*/ 2361759 h 3869531"/>
                <a:gd name="connsiteX9" fmla="*/ 2086502 w 2372736"/>
                <a:gd name="connsiteY9" fmla="*/ 2359144 h 3869531"/>
                <a:gd name="connsiteX10" fmla="*/ 2108976 w 2372736"/>
                <a:gd name="connsiteY10" fmla="*/ 2348194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500042 w 2372736"/>
                <a:gd name="connsiteY13" fmla="*/ 3717962 h 3869531"/>
                <a:gd name="connsiteX14" fmla="*/ 1443282 w 2372736"/>
                <a:gd name="connsiteY14" fmla="*/ 3630832 h 3869531"/>
                <a:gd name="connsiteX15" fmla="*/ 551811 w 2372736"/>
                <a:gd name="connsiteY15" fmla="*/ 2394422 h 3869531"/>
                <a:gd name="connsiteX16" fmla="*/ 437265 w 2372736"/>
                <a:gd name="connsiteY16" fmla="*/ 2414752 h 3869531"/>
                <a:gd name="connsiteX17" fmla="*/ 754116 w 2372736"/>
                <a:gd name="connsiteY17" fmla="*/ 2250654 h 3869531"/>
                <a:gd name="connsiteX18" fmla="*/ 805440 w 2372736"/>
                <a:gd name="connsiteY18" fmla="*/ 2348027 h 3869531"/>
                <a:gd name="connsiteX19" fmla="*/ 1067227 w 2372736"/>
                <a:gd name="connsiteY19" fmla="*/ 2469139 h 3869531"/>
                <a:gd name="connsiteX20" fmla="*/ 199212 w 2372736"/>
                <a:gd name="connsiteY20" fmla="*/ 77997 h 3869531"/>
                <a:gd name="connsiteX21" fmla="*/ 735051 w 2372736"/>
                <a:gd name="connsiteY21" fmla="*/ 313125 h 3869531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079117 w 2372736"/>
                <a:gd name="connsiteY6" fmla="*/ 2352624 h 3869531"/>
                <a:gd name="connsiteX7" fmla="*/ 2066222 w 2372736"/>
                <a:gd name="connsiteY7" fmla="*/ 2364821 h 3869531"/>
                <a:gd name="connsiteX8" fmla="*/ 2074032 w 2372736"/>
                <a:gd name="connsiteY8" fmla="*/ 2361759 h 3869531"/>
                <a:gd name="connsiteX9" fmla="*/ 2086502 w 2372736"/>
                <a:gd name="connsiteY9" fmla="*/ 2359144 h 3869531"/>
                <a:gd name="connsiteX10" fmla="*/ 2108976 w 2372736"/>
                <a:gd name="connsiteY10" fmla="*/ 2348194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500042 w 2372736"/>
                <a:gd name="connsiteY13" fmla="*/ 3717962 h 3869531"/>
                <a:gd name="connsiteX14" fmla="*/ 1443282 w 2372736"/>
                <a:gd name="connsiteY14" fmla="*/ 3630832 h 3869531"/>
                <a:gd name="connsiteX15" fmla="*/ 551811 w 2372736"/>
                <a:gd name="connsiteY15" fmla="*/ 2394422 h 3869531"/>
                <a:gd name="connsiteX16" fmla="*/ 529574 w 2372736"/>
                <a:gd name="connsiteY16" fmla="*/ 2363226 h 3869531"/>
                <a:gd name="connsiteX17" fmla="*/ 754116 w 2372736"/>
                <a:gd name="connsiteY17" fmla="*/ 2250654 h 3869531"/>
                <a:gd name="connsiteX18" fmla="*/ 805440 w 2372736"/>
                <a:gd name="connsiteY18" fmla="*/ 2348027 h 3869531"/>
                <a:gd name="connsiteX19" fmla="*/ 1067227 w 2372736"/>
                <a:gd name="connsiteY19" fmla="*/ 2469139 h 3869531"/>
                <a:gd name="connsiteX20" fmla="*/ 199212 w 2372736"/>
                <a:gd name="connsiteY20" fmla="*/ 77997 h 3869531"/>
                <a:gd name="connsiteX21" fmla="*/ 735051 w 2372736"/>
                <a:gd name="connsiteY21" fmla="*/ 313125 h 3869531"/>
                <a:gd name="connsiteX0" fmla="*/ 123164 w 2372736"/>
                <a:gd name="connsiteY0" fmla="*/ 45026 h 3948886"/>
                <a:gd name="connsiteX1" fmla="*/ 199212 w 2372736"/>
                <a:gd name="connsiteY1" fmla="*/ 77997 h 3948886"/>
                <a:gd name="connsiteX2" fmla="*/ 0 w 2372736"/>
                <a:gd name="connsiteY2" fmla="*/ 0 h 3948886"/>
                <a:gd name="connsiteX3" fmla="*/ 123164 w 2372736"/>
                <a:gd name="connsiteY3" fmla="*/ 45026 h 3948886"/>
                <a:gd name="connsiteX4" fmla="*/ 735051 w 2372736"/>
                <a:gd name="connsiteY4" fmla="*/ 313125 h 3948886"/>
                <a:gd name="connsiteX5" fmla="*/ 1771051 w 2372736"/>
                <a:gd name="connsiteY5" fmla="*/ 2517415 h 3948886"/>
                <a:gd name="connsiteX6" fmla="*/ 2079117 w 2372736"/>
                <a:gd name="connsiteY6" fmla="*/ 2352624 h 3948886"/>
                <a:gd name="connsiteX7" fmla="*/ 2066222 w 2372736"/>
                <a:gd name="connsiteY7" fmla="*/ 2364821 h 3948886"/>
                <a:gd name="connsiteX8" fmla="*/ 2074032 w 2372736"/>
                <a:gd name="connsiteY8" fmla="*/ 2361759 h 3948886"/>
                <a:gd name="connsiteX9" fmla="*/ 2086502 w 2372736"/>
                <a:gd name="connsiteY9" fmla="*/ 2359144 h 3948886"/>
                <a:gd name="connsiteX10" fmla="*/ 2108976 w 2372736"/>
                <a:gd name="connsiteY10" fmla="*/ 2348194 h 3948886"/>
                <a:gd name="connsiteX11" fmla="*/ 2372736 w 2372736"/>
                <a:gd name="connsiteY11" fmla="*/ 2334828 h 3948886"/>
                <a:gd name="connsiteX12" fmla="*/ 1599453 w 2372736"/>
                <a:gd name="connsiteY12" fmla="*/ 3869531 h 3948886"/>
                <a:gd name="connsiteX13" fmla="*/ 1443746 w 2372736"/>
                <a:gd name="connsiteY13" fmla="*/ 3948886 h 3948886"/>
                <a:gd name="connsiteX14" fmla="*/ 1443282 w 2372736"/>
                <a:gd name="connsiteY14" fmla="*/ 3630832 h 3948886"/>
                <a:gd name="connsiteX15" fmla="*/ 551811 w 2372736"/>
                <a:gd name="connsiteY15" fmla="*/ 2394422 h 3948886"/>
                <a:gd name="connsiteX16" fmla="*/ 529574 w 2372736"/>
                <a:gd name="connsiteY16" fmla="*/ 2363226 h 3948886"/>
                <a:gd name="connsiteX17" fmla="*/ 754116 w 2372736"/>
                <a:gd name="connsiteY17" fmla="*/ 2250654 h 3948886"/>
                <a:gd name="connsiteX18" fmla="*/ 805440 w 2372736"/>
                <a:gd name="connsiteY18" fmla="*/ 2348027 h 3948886"/>
                <a:gd name="connsiteX19" fmla="*/ 1067227 w 2372736"/>
                <a:gd name="connsiteY19" fmla="*/ 2469139 h 3948886"/>
                <a:gd name="connsiteX20" fmla="*/ 199212 w 2372736"/>
                <a:gd name="connsiteY20" fmla="*/ 77997 h 3948886"/>
                <a:gd name="connsiteX21" fmla="*/ 735051 w 2372736"/>
                <a:gd name="connsiteY21" fmla="*/ 313125 h 3948886"/>
                <a:gd name="connsiteX0" fmla="*/ 123164 w 2372736"/>
                <a:gd name="connsiteY0" fmla="*/ 45026 h 3948886"/>
                <a:gd name="connsiteX1" fmla="*/ 199212 w 2372736"/>
                <a:gd name="connsiteY1" fmla="*/ 77997 h 3948886"/>
                <a:gd name="connsiteX2" fmla="*/ 0 w 2372736"/>
                <a:gd name="connsiteY2" fmla="*/ 0 h 3948886"/>
                <a:gd name="connsiteX3" fmla="*/ 123164 w 2372736"/>
                <a:gd name="connsiteY3" fmla="*/ 45026 h 3948886"/>
                <a:gd name="connsiteX4" fmla="*/ 735051 w 2372736"/>
                <a:gd name="connsiteY4" fmla="*/ 313125 h 3948886"/>
                <a:gd name="connsiteX5" fmla="*/ 1771051 w 2372736"/>
                <a:gd name="connsiteY5" fmla="*/ 2517415 h 3948886"/>
                <a:gd name="connsiteX6" fmla="*/ 2079117 w 2372736"/>
                <a:gd name="connsiteY6" fmla="*/ 2352624 h 3948886"/>
                <a:gd name="connsiteX7" fmla="*/ 2066222 w 2372736"/>
                <a:gd name="connsiteY7" fmla="*/ 2364821 h 3948886"/>
                <a:gd name="connsiteX8" fmla="*/ 2074032 w 2372736"/>
                <a:gd name="connsiteY8" fmla="*/ 2361759 h 3948886"/>
                <a:gd name="connsiteX9" fmla="*/ 2086502 w 2372736"/>
                <a:gd name="connsiteY9" fmla="*/ 2359144 h 3948886"/>
                <a:gd name="connsiteX10" fmla="*/ 2108976 w 2372736"/>
                <a:gd name="connsiteY10" fmla="*/ 2348194 h 3948886"/>
                <a:gd name="connsiteX11" fmla="*/ 2372736 w 2372736"/>
                <a:gd name="connsiteY11" fmla="*/ 2334828 h 3948886"/>
                <a:gd name="connsiteX12" fmla="*/ 1599453 w 2372736"/>
                <a:gd name="connsiteY12" fmla="*/ 3869531 h 3948886"/>
                <a:gd name="connsiteX13" fmla="*/ 1443746 w 2372736"/>
                <a:gd name="connsiteY13" fmla="*/ 3948886 h 3948886"/>
                <a:gd name="connsiteX14" fmla="*/ 1336765 w 2372736"/>
                <a:gd name="connsiteY14" fmla="*/ 3693467 h 3948886"/>
                <a:gd name="connsiteX15" fmla="*/ 551811 w 2372736"/>
                <a:gd name="connsiteY15" fmla="*/ 2394422 h 3948886"/>
                <a:gd name="connsiteX16" fmla="*/ 529574 w 2372736"/>
                <a:gd name="connsiteY16" fmla="*/ 2363226 h 3948886"/>
                <a:gd name="connsiteX17" fmla="*/ 754116 w 2372736"/>
                <a:gd name="connsiteY17" fmla="*/ 2250654 h 3948886"/>
                <a:gd name="connsiteX18" fmla="*/ 805440 w 2372736"/>
                <a:gd name="connsiteY18" fmla="*/ 2348027 h 3948886"/>
                <a:gd name="connsiteX19" fmla="*/ 1067227 w 2372736"/>
                <a:gd name="connsiteY19" fmla="*/ 2469139 h 3948886"/>
                <a:gd name="connsiteX20" fmla="*/ 199212 w 2372736"/>
                <a:gd name="connsiteY20" fmla="*/ 77997 h 3948886"/>
                <a:gd name="connsiteX21" fmla="*/ 735051 w 2372736"/>
                <a:gd name="connsiteY21" fmla="*/ 313125 h 3948886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079117 w 2372736"/>
                <a:gd name="connsiteY6" fmla="*/ 2352624 h 3869531"/>
                <a:gd name="connsiteX7" fmla="*/ 2066222 w 2372736"/>
                <a:gd name="connsiteY7" fmla="*/ 2364821 h 3869531"/>
                <a:gd name="connsiteX8" fmla="*/ 2074032 w 2372736"/>
                <a:gd name="connsiteY8" fmla="*/ 2361759 h 3869531"/>
                <a:gd name="connsiteX9" fmla="*/ 2086502 w 2372736"/>
                <a:gd name="connsiteY9" fmla="*/ 2359144 h 3869531"/>
                <a:gd name="connsiteX10" fmla="*/ 2108976 w 2372736"/>
                <a:gd name="connsiteY10" fmla="*/ 2348194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376347 w 2372736"/>
                <a:gd name="connsiteY13" fmla="*/ 3853771 h 3869531"/>
                <a:gd name="connsiteX14" fmla="*/ 1336765 w 2372736"/>
                <a:gd name="connsiteY14" fmla="*/ 3693467 h 3869531"/>
                <a:gd name="connsiteX15" fmla="*/ 551811 w 2372736"/>
                <a:gd name="connsiteY15" fmla="*/ 2394422 h 3869531"/>
                <a:gd name="connsiteX16" fmla="*/ 529574 w 2372736"/>
                <a:gd name="connsiteY16" fmla="*/ 2363226 h 3869531"/>
                <a:gd name="connsiteX17" fmla="*/ 754116 w 2372736"/>
                <a:gd name="connsiteY17" fmla="*/ 2250654 h 3869531"/>
                <a:gd name="connsiteX18" fmla="*/ 805440 w 2372736"/>
                <a:gd name="connsiteY18" fmla="*/ 2348027 h 3869531"/>
                <a:gd name="connsiteX19" fmla="*/ 1067227 w 2372736"/>
                <a:gd name="connsiteY19" fmla="*/ 2469139 h 3869531"/>
                <a:gd name="connsiteX20" fmla="*/ 199212 w 2372736"/>
                <a:gd name="connsiteY20" fmla="*/ 77997 h 3869531"/>
                <a:gd name="connsiteX21" fmla="*/ 735051 w 2372736"/>
                <a:gd name="connsiteY21" fmla="*/ 313125 h 3869531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079117 w 2372736"/>
                <a:gd name="connsiteY6" fmla="*/ 2352624 h 3869531"/>
                <a:gd name="connsiteX7" fmla="*/ 2066222 w 2372736"/>
                <a:gd name="connsiteY7" fmla="*/ 2364821 h 3869531"/>
                <a:gd name="connsiteX8" fmla="*/ 2074032 w 2372736"/>
                <a:gd name="connsiteY8" fmla="*/ 2361759 h 3869531"/>
                <a:gd name="connsiteX9" fmla="*/ 2086502 w 2372736"/>
                <a:gd name="connsiteY9" fmla="*/ 2359144 h 3869531"/>
                <a:gd name="connsiteX10" fmla="*/ 2108976 w 2372736"/>
                <a:gd name="connsiteY10" fmla="*/ 2348194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376347 w 2372736"/>
                <a:gd name="connsiteY13" fmla="*/ 3853771 h 3869531"/>
                <a:gd name="connsiteX14" fmla="*/ 1311283 w 2372736"/>
                <a:gd name="connsiteY14" fmla="*/ 3671231 h 3869531"/>
                <a:gd name="connsiteX15" fmla="*/ 551811 w 2372736"/>
                <a:gd name="connsiteY15" fmla="*/ 2394422 h 3869531"/>
                <a:gd name="connsiteX16" fmla="*/ 529574 w 2372736"/>
                <a:gd name="connsiteY16" fmla="*/ 2363226 h 3869531"/>
                <a:gd name="connsiteX17" fmla="*/ 754116 w 2372736"/>
                <a:gd name="connsiteY17" fmla="*/ 2250654 h 3869531"/>
                <a:gd name="connsiteX18" fmla="*/ 805440 w 2372736"/>
                <a:gd name="connsiteY18" fmla="*/ 2348027 h 3869531"/>
                <a:gd name="connsiteX19" fmla="*/ 1067227 w 2372736"/>
                <a:gd name="connsiteY19" fmla="*/ 2469139 h 3869531"/>
                <a:gd name="connsiteX20" fmla="*/ 199212 w 2372736"/>
                <a:gd name="connsiteY20" fmla="*/ 77997 h 3869531"/>
                <a:gd name="connsiteX21" fmla="*/ 735051 w 2372736"/>
                <a:gd name="connsiteY21" fmla="*/ 313125 h 3869531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079117 w 2372736"/>
                <a:gd name="connsiteY6" fmla="*/ 2352624 h 3869531"/>
                <a:gd name="connsiteX7" fmla="*/ 2066222 w 2372736"/>
                <a:gd name="connsiteY7" fmla="*/ 2364821 h 3869531"/>
                <a:gd name="connsiteX8" fmla="*/ 2074032 w 2372736"/>
                <a:gd name="connsiteY8" fmla="*/ 2361759 h 3869531"/>
                <a:gd name="connsiteX9" fmla="*/ 2086502 w 2372736"/>
                <a:gd name="connsiteY9" fmla="*/ 2359144 h 3869531"/>
                <a:gd name="connsiteX10" fmla="*/ 2108976 w 2372736"/>
                <a:gd name="connsiteY10" fmla="*/ 2348194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376347 w 2372736"/>
                <a:gd name="connsiteY13" fmla="*/ 3853771 h 3869531"/>
                <a:gd name="connsiteX14" fmla="*/ 1311283 w 2372736"/>
                <a:gd name="connsiteY14" fmla="*/ 3671231 h 3869531"/>
                <a:gd name="connsiteX15" fmla="*/ 551811 w 2372736"/>
                <a:gd name="connsiteY15" fmla="*/ 2394422 h 3869531"/>
                <a:gd name="connsiteX16" fmla="*/ 529574 w 2372736"/>
                <a:gd name="connsiteY16" fmla="*/ 2363226 h 3869531"/>
                <a:gd name="connsiteX17" fmla="*/ 754116 w 2372736"/>
                <a:gd name="connsiteY17" fmla="*/ 2250654 h 3869531"/>
                <a:gd name="connsiteX18" fmla="*/ 805440 w 2372736"/>
                <a:gd name="connsiteY18" fmla="*/ 2348027 h 3869531"/>
                <a:gd name="connsiteX19" fmla="*/ 1067227 w 2372736"/>
                <a:gd name="connsiteY19" fmla="*/ 2469139 h 3869531"/>
                <a:gd name="connsiteX20" fmla="*/ 199212 w 2372736"/>
                <a:gd name="connsiteY20" fmla="*/ 77997 h 3869531"/>
                <a:gd name="connsiteX21" fmla="*/ 735051 w 2372736"/>
                <a:gd name="connsiteY21" fmla="*/ 313125 h 3869531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079117 w 2372736"/>
                <a:gd name="connsiteY6" fmla="*/ 2352624 h 3869531"/>
                <a:gd name="connsiteX7" fmla="*/ 2066222 w 2372736"/>
                <a:gd name="connsiteY7" fmla="*/ 2364821 h 3869531"/>
                <a:gd name="connsiteX8" fmla="*/ 2074032 w 2372736"/>
                <a:gd name="connsiteY8" fmla="*/ 2361759 h 3869531"/>
                <a:gd name="connsiteX9" fmla="*/ 2086502 w 2372736"/>
                <a:gd name="connsiteY9" fmla="*/ 2359144 h 3869531"/>
                <a:gd name="connsiteX10" fmla="*/ 2108976 w 2372736"/>
                <a:gd name="connsiteY10" fmla="*/ 2348194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376347 w 2372736"/>
                <a:gd name="connsiteY13" fmla="*/ 3853771 h 3869531"/>
                <a:gd name="connsiteX14" fmla="*/ 1311283 w 2372736"/>
                <a:gd name="connsiteY14" fmla="*/ 3671231 h 3869531"/>
                <a:gd name="connsiteX15" fmla="*/ 551811 w 2372736"/>
                <a:gd name="connsiteY15" fmla="*/ 2394422 h 3869531"/>
                <a:gd name="connsiteX16" fmla="*/ 529574 w 2372736"/>
                <a:gd name="connsiteY16" fmla="*/ 2363226 h 3869531"/>
                <a:gd name="connsiteX17" fmla="*/ 754116 w 2372736"/>
                <a:gd name="connsiteY17" fmla="*/ 2250654 h 3869531"/>
                <a:gd name="connsiteX18" fmla="*/ 805440 w 2372736"/>
                <a:gd name="connsiteY18" fmla="*/ 2348027 h 3869531"/>
                <a:gd name="connsiteX19" fmla="*/ 1067227 w 2372736"/>
                <a:gd name="connsiteY19" fmla="*/ 2469139 h 3869531"/>
                <a:gd name="connsiteX20" fmla="*/ 199212 w 2372736"/>
                <a:gd name="connsiteY20" fmla="*/ 77997 h 3869531"/>
                <a:gd name="connsiteX21" fmla="*/ 735051 w 2372736"/>
                <a:gd name="connsiteY21" fmla="*/ 313125 h 3869531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079117 w 2372736"/>
                <a:gd name="connsiteY6" fmla="*/ 2352624 h 3869531"/>
                <a:gd name="connsiteX7" fmla="*/ 2066222 w 2372736"/>
                <a:gd name="connsiteY7" fmla="*/ 2364821 h 3869531"/>
                <a:gd name="connsiteX8" fmla="*/ 2074032 w 2372736"/>
                <a:gd name="connsiteY8" fmla="*/ 2361759 h 3869531"/>
                <a:gd name="connsiteX9" fmla="*/ 2086502 w 2372736"/>
                <a:gd name="connsiteY9" fmla="*/ 2359144 h 3869531"/>
                <a:gd name="connsiteX10" fmla="*/ 2108976 w 2372736"/>
                <a:gd name="connsiteY10" fmla="*/ 2348194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392399 w 2372736"/>
                <a:gd name="connsiteY13" fmla="*/ 3843092 h 3869531"/>
                <a:gd name="connsiteX14" fmla="*/ 1311283 w 2372736"/>
                <a:gd name="connsiteY14" fmla="*/ 3671231 h 3869531"/>
                <a:gd name="connsiteX15" fmla="*/ 551811 w 2372736"/>
                <a:gd name="connsiteY15" fmla="*/ 2394422 h 3869531"/>
                <a:gd name="connsiteX16" fmla="*/ 529574 w 2372736"/>
                <a:gd name="connsiteY16" fmla="*/ 2363226 h 3869531"/>
                <a:gd name="connsiteX17" fmla="*/ 754116 w 2372736"/>
                <a:gd name="connsiteY17" fmla="*/ 2250654 h 3869531"/>
                <a:gd name="connsiteX18" fmla="*/ 805440 w 2372736"/>
                <a:gd name="connsiteY18" fmla="*/ 2348027 h 3869531"/>
                <a:gd name="connsiteX19" fmla="*/ 1067227 w 2372736"/>
                <a:gd name="connsiteY19" fmla="*/ 2469139 h 3869531"/>
                <a:gd name="connsiteX20" fmla="*/ 199212 w 2372736"/>
                <a:gd name="connsiteY20" fmla="*/ 77997 h 3869531"/>
                <a:gd name="connsiteX21" fmla="*/ 735051 w 2372736"/>
                <a:gd name="connsiteY21" fmla="*/ 313125 h 3869531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079117 w 2372736"/>
                <a:gd name="connsiteY6" fmla="*/ 2352624 h 3869531"/>
                <a:gd name="connsiteX7" fmla="*/ 2066222 w 2372736"/>
                <a:gd name="connsiteY7" fmla="*/ 2364821 h 3869531"/>
                <a:gd name="connsiteX8" fmla="*/ 2074032 w 2372736"/>
                <a:gd name="connsiteY8" fmla="*/ 2361759 h 3869531"/>
                <a:gd name="connsiteX9" fmla="*/ 2086502 w 2372736"/>
                <a:gd name="connsiteY9" fmla="*/ 2359144 h 3869531"/>
                <a:gd name="connsiteX10" fmla="*/ 2108976 w 2372736"/>
                <a:gd name="connsiteY10" fmla="*/ 2348194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392399 w 2372736"/>
                <a:gd name="connsiteY13" fmla="*/ 3843092 h 3869531"/>
                <a:gd name="connsiteX14" fmla="*/ 1311283 w 2372736"/>
                <a:gd name="connsiteY14" fmla="*/ 3671231 h 3869531"/>
                <a:gd name="connsiteX15" fmla="*/ 551811 w 2372736"/>
                <a:gd name="connsiteY15" fmla="*/ 2394422 h 3869531"/>
                <a:gd name="connsiteX16" fmla="*/ 529574 w 2372736"/>
                <a:gd name="connsiteY16" fmla="*/ 2363226 h 3869531"/>
                <a:gd name="connsiteX17" fmla="*/ 754116 w 2372736"/>
                <a:gd name="connsiteY17" fmla="*/ 2250654 h 3869531"/>
                <a:gd name="connsiteX18" fmla="*/ 805440 w 2372736"/>
                <a:gd name="connsiteY18" fmla="*/ 2348027 h 3869531"/>
                <a:gd name="connsiteX19" fmla="*/ 1067227 w 2372736"/>
                <a:gd name="connsiteY19" fmla="*/ 2469139 h 3869531"/>
                <a:gd name="connsiteX20" fmla="*/ 199212 w 2372736"/>
                <a:gd name="connsiteY20" fmla="*/ 77997 h 3869531"/>
                <a:gd name="connsiteX21" fmla="*/ 735051 w 2372736"/>
                <a:gd name="connsiteY21" fmla="*/ 313125 h 3869531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079117 w 2372736"/>
                <a:gd name="connsiteY6" fmla="*/ 2352624 h 3869531"/>
                <a:gd name="connsiteX7" fmla="*/ 2066222 w 2372736"/>
                <a:gd name="connsiteY7" fmla="*/ 2364821 h 3869531"/>
                <a:gd name="connsiteX8" fmla="*/ 2074032 w 2372736"/>
                <a:gd name="connsiteY8" fmla="*/ 2361759 h 3869531"/>
                <a:gd name="connsiteX9" fmla="*/ 2086502 w 2372736"/>
                <a:gd name="connsiteY9" fmla="*/ 2359144 h 3869531"/>
                <a:gd name="connsiteX10" fmla="*/ 2108976 w 2372736"/>
                <a:gd name="connsiteY10" fmla="*/ 2348194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392399 w 2372736"/>
                <a:gd name="connsiteY13" fmla="*/ 3843092 h 3869531"/>
                <a:gd name="connsiteX14" fmla="*/ 1311283 w 2372736"/>
                <a:gd name="connsiteY14" fmla="*/ 3671231 h 3869531"/>
                <a:gd name="connsiteX15" fmla="*/ 551811 w 2372736"/>
                <a:gd name="connsiteY15" fmla="*/ 2394422 h 3869531"/>
                <a:gd name="connsiteX16" fmla="*/ 529574 w 2372736"/>
                <a:gd name="connsiteY16" fmla="*/ 2363226 h 3869531"/>
                <a:gd name="connsiteX17" fmla="*/ 754116 w 2372736"/>
                <a:gd name="connsiteY17" fmla="*/ 2250654 h 3869531"/>
                <a:gd name="connsiteX18" fmla="*/ 805440 w 2372736"/>
                <a:gd name="connsiteY18" fmla="*/ 2348027 h 3869531"/>
                <a:gd name="connsiteX19" fmla="*/ 1067227 w 2372736"/>
                <a:gd name="connsiteY19" fmla="*/ 2469139 h 3869531"/>
                <a:gd name="connsiteX20" fmla="*/ 199212 w 2372736"/>
                <a:gd name="connsiteY20" fmla="*/ 77997 h 3869531"/>
                <a:gd name="connsiteX21" fmla="*/ 735051 w 2372736"/>
                <a:gd name="connsiteY21" fmla="*/ 313125 h 3869531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079117 w 2372736"/>
                <a:gd name="connsiteY6" fmla="*/ 2352624 h 3869531"/>
                <a:gd name="connsiteX7" fmla="*/ 2066222 w 2372736"/>
                <a:gd name="connsiteY7" fmla="*/ 2364821 h 3869531"/>
                <a:gd name="connsiteX8" fmla="*/ 2074032 w 2372736"/>
                <a:gd name="connsiteY8" fmla="*/ 2361759 h 3869531"/>
                <a:gd name="connsiteX9" fmla="*/ 2086502 w 2372736"/>
                <a:gd name="connsiteY9" fmla="*/ 2359144 h 3869531"/>
                <a:gd name="connsiteX10" fmla="*/ 2108976 w 2372736"/>
                <a:gd name="connsiteY10" fmla="*/ 2348194 h 3869531"/>
                <a:gd name="connsiteX11" fmla="*/ 2372736 w 2372736"/>
                <a:gd name="connsiteY11" fmla="*/ 2334828 h 3869531"/>
                <a:gd name="connsiteX12" fmla="*/ 1599453 w 2372736"/>
                <a:gd name="connsiteY12" fmla="*/ 3869531 h 3869531"/>
                <a:gd name="connsiteX13" fmla="*/ 1392399 w 2372736"/>
                <a:gd name="connsiteY13" fmla="*/ 3843092 h 3869531"/>
                <a:gd name="connsiteX14" fmla="*/ 551811 w 2372736"/>
                <a:gd name="connsiteY14" fmla="*/ 2394422 h 3869531"/>
                <a:gd name="connsiteX15" fmla="*/ 529574 w 2372736"/>
                <a:gd name="connsiteY15" fmla="*/ 2363226 h 3869531"/>
                <a:gd name="connsiteX16" fmla="*/ 754116 w 2372736"/>
                <a:gd name="connsiteY16" fmla="*/ 2250654 h 3869531"/>
                <a:gd name="connsiteX17" fmla="*/ 805440 w 2372736"/>
                <a:gd name="connsiteY17" fmla="*/ 2348027 h 3869531"/>
                <a:gd name="connsiteX18" fmla="*/ 1067227 w 2372736"/>
                <a:gd name="connsiteY18" fmla="*/ 2469139 h 3869531"/>
                <a:gd name="connsiteX19" fmla="*/ 199212 w 2372736"/>
                <a:gd name="connsiteY19" fmla="*/ 77997 h 3869531"/>
                <a:gd name="connsiteX20" fmla="*/ 735051 w 2372736"/>
                <a:gd name="connsiteY20" fmla="*/ 313125 h 3869531"/>
                <a:gd name="connsiteX0" fmla="*/ 123164 w 2372736"/>
                <a:gd name="connsiteY0" fmla="*/ 45026 h 3869531"/>
                <a:gd name="connsiteX1" fmla="*/ 199212 w 2372736"/>
                <a:gd name="connsiteY1" fmla="*/ 77997 h 3869531"/>
                <a:gd name="connsiteX2" fmla="*/ 0 w 2372736"/>
                <a:gd name="connsiteY2" fmla="*/ 0 h 3869531"/>
                <a:gd name="connsiteX3" fmla="*/ 123164 w 2372736"/>
                <a:gd name="connsiteY3" fmla="*/ 45026 h 3869531"/>
                <a:gd name="connsiteX4" fmla="*/ 735051 w 2372736"/>
                <a:gd name="connsiteY4" fmla="*/ 313125 h 3869531"/>
                <a:gd name="connsiteX5" fmla="*/ 1771051 w 2372736"/>
                <a:gd name="connsiteY5" fmla="*/ 2517415 h 3869531"/>
                <a:gd name="connsiteX6" fmla="*/ 2079117 w 2372736"/>
                <a:gd name="connsiteY6" fmla="*/ 2352624 h 3869531"/>
                <a:gd name="connsiteX7" fmla="*/ 2066222 w 2372736"/>
                <a:gd name="connsiteY7" fmla="*/ 2364821 h 3869531"/>
                <a:gd name="connsiteX8" fmla="*/ 2074032 w 2372736"/>
                <a:gd name="connsiteY8" fmla="*/ 2361759 h 3869531"/>
                <a:gd name="connsiteX9" fmla="*/ 2086502 w 2372736"/>
                <a:gd name="connsiteY9" fmla="*/ 2359144 h 3869531"/>
                <a:gd name="connsiteX10" fmla="*/ 2372736 w 2372736"/>
                <a:gd name="connsiteY10" fmla="*/ 2334828 h 3869531"/>
                <a:gd name="connsiteX11" fmla="*/ 1599453 w 2372736"/>
                <a:gd name="connsiteY11" fmla="*/ 3869531 h 3869531"/>
                <a:gd name="connsiteX12" fmla="*/ 1392399 w 2372736"/>
                <a:gd name="connsiteY12" fmla="*/ 3843092 h 3869531"/>
                <a:gd name="connsiteX13" fmla="*/ 551811 w 2372736"/>
                <a:gd name="connsiteY13" fmla="*/ 2394422 h 3869531"/>
                <a:gd name="connsiteX14" fmla="*/ 529574 w 2372736"/>
                <a:gd name="connsiteY14" fmla="*/ 2363226 h 3869531"/>
                <a:gd name="connsiteX15" fmla="*/ 754116 w 2372736"/>
                <a:gd name="connsiteY15" fmla="*/ 2250654 h 3869531"/>
                <a:gd name="connsiteX16" fmla="*/ 805440 w 2372736"/>
                <a:gd name="connsiteY16" fmla="*/ 2348027 h 3869531"/>
                <a:gd name="connsiteX17" fmla="*/ 1067227 w 2372736"/>
                <a:gd name="connsiteY17" fmla="*/ 2469139 h 3869531"/>
                <a:gd name="connsiteX18" fmla="*/ 199212 w 2372736"/>
                <a:gd name="connsiteY18" fmla="*/ 77997 h 3869531"/>
                <a:gd name="connsiteX19" fmla="*/ 735051 w 2372736"/>
                <a:gd name="connsiteY19" fmla="*/ 313125 h 386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72736" h="3869531">
                  <a:moveTo>
                    <a:pt x="123164" y="45026"/>
                  </a:moveTo>
                  <a:lnTo>
                    <a:pt x="199212" y="77997"/>
                  </a:lnTo>
                  <a:lnTo>
                    <a:pt x="0" y="0"/>
                  </a:lnTo>
                  <a:cubicBezTo>
                    <a:pt x="42656" y="14265"/>
                    <a:pt x="83690" y="29286"/>
                    <a:pt x="123164" y="45026"/>
                  </a:cubicBezTo>
                  <a:close/>
                  <a:moveTo>
                    <a:pt x="735051" y="313125"/>
                  </a:moveTo>
                  <a:cubicBezTo>
                    <a:pt x="1855964" y="872993"/>
                    <a:pt x="1771001" y="1742820"/>
                    <a:pt x="1771051" y="2517415"/>
                  </a:cubicBezTo>
                  <a:lnTo>
                    <a:pt x="2079117" y="2352624"/>
                  </a:lnTo>
                  <a:lnTo>
                    <a:pt x="2066222" y="2364821"/>
                  </a:lnTo>
                  <a:lnTo>
                    <a:pt x="2074032" y="2361759"/>
                  </a:lnTo>
                  <a:lnTo>
                    <a:pt x="2086502" y="2359144"/>
                  </a:lnTo>
                  <a:lnTo>
                    <a:pt x="2372736" y="2334828"/>
                  </a:lnTo>
                  <a:lnTo>
                    <a:pt x="1599453" y="3869531"/>
                  </a:lnTo>
                  <a:lnTo>
                    <a:pt x="1392399" y="3843092"/>
                  </a:lnTo>
                  <a:cubicBezTo>
                    <a:pt x="1217792" y="3597241"/>
                    <a:pt x="695615" y="2641066"/>
                    <a:pt x="551811" y="2394422"/>
                  </a:cubicBezTo>
                  <a:lnTo>
                    <a:pt x="529574" y="2363226"/>
                  </a:lnTo>
                  <a:lnTo>
                    <a:pt x="754116" y="2250654"/>
                  </a:lnTo>
                  <a:lnTo>
                    <a:pt x="805440" y="2348027"/>
                  </a:lnTo>
                  <a:lnTo>
                    <a:pt x="1067227" y="2469139"/>
                  </a:lnTo>
                  <a:cubicBezTo>
                    <a:pt x="1070191" y="1727575"/>
                    <a:pt x="1335153" y="583112"/>
                    <a:pt x="199212" y="77997"/>
                  </a:cubicBezTo>
                  <a:cubicBezTo>
                    <a:pt x="366837" y="143627"/>
                    <a:pt x="567426" y="247495"/>
                    <a:pt x="735051" y="31312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下箭头 3"/>
            <p:cNvSpPr/>
            <p:nvPr/>
          </p:nvSpPr>
          <p:spPr>
            <a:xfrm rot="20239615">
              <a:off x="2979598" y="1568062"/>
              <a:ext cx="2237000" cy="3808336"/>
            </a:xfrm>
            <a:custGeom>
              <a:avLst/>
              <a:gdLst>
                <a:gd name="connsiteX0" fmla="*/ 0 w 1961673"/>
                <a:gd name="connsiteY0" fmla="*/ 2484422 h 3766728"/>
                <a:gd name="connsiteX1" fmla="*/ 606177 w 1961673"/>
                <a:gd name="connsiteY1" fmla="*/ 2484422 h 3766728"/>
                <a:gd name="connsiteX2" fmla="*/ 606177 w 1961673"/>
                <a:gd name="connsiteY2" fmla="*/ 0 h 3766728"/>
                <a:gd name="connsiteX3" fmla="*/ 1355496 w 1961673"/>
                <a:gd name="connsiteY3" fmla="*/ 0 h 3766728"/>
                <a:gd name="connsiteX4" fmla="*/ 1355496 w 1961673"/>
                <a:gd name="connsiteY4" fmla="*/ 2484422 h 3766728"/>
                <a:gd name="connsiteX5" fmla="*/ 1961673 w 1961673"/>
                <a:gd name="connsiteY5" fmla="*/ 2484422 h 3766728"/>
                <a:gd name="connsiteX6" fmla="*/ 980837 w 1961673"/>
                <a:gd name="connsiteY6" fmla="*/ 3766728 h 3766728"/>
                <a:gd name="connsiteX7" fmla="*/ 0 w 1961673"/>
                <a:gd name="connsiteY7" fmla="*/ 2484422 h 3766728"/>
                <a:gd name="connsiteX0" fmla="*/ 0 w 1961673"/>
                <a:gd name="connsiteY0" fmla="*/ 2484422 h 3766728"/>
                <a:gd name="connsiteX1" fmla="*/ 596798 w 1961673"/>
                <a:gd name="connsiteY1" fmla="*/ 2346587 h 3766728"/>
                <a:gd name="connsiteX2" fmla="*/ 606177 w 1961673"/>
                <a:gd name="connsiteY2" fmla="*/ 0 h 3766728"/>
                <a:gd name="connsiteX3" fmla="*/ 1355496 w 1961673"/>
                <a:gd name="connsiteY3" fmla="*/ 0 h 3766728"/>
                <a:gd name="connsiteX4" fmla="*/ 1355496 w 1961673"/>
                <a:gd name="connsiteY4" fmla="*/ 2484422 h 3766728"/>
                <a:gd name="connsiteX5" fmla="*/ 1961673 w 1961673"/>
                <a:gd name="connsiteY5" fmla="*/ 2484422 h 3766728"/>
                <a:gd name="connsiteX6" fmla="*/ 980837 w 1961673"/>
                <a:gd name="connsiteY6" fmla="*/ 3766728 h 3766728"/>
                <a:gd name="connsiteX7" fmla="*/ 0 w 1961673"/>
                <a:gd name="connsiteY7" fmla="*/ 2484422 h 3766728"/>
                <a:gd name="connsiteX0" fmla="*/ 0 w 1961673"/>
                <a:gd name="connsiteY0" fmla="*/ 2484422 h 3766728"/>
                <a:gd name="connsiteX1" fmla="*/ 596798 w 1961673"/>
                <a:gd name="connsiteY1" fmla="*/ 2346587 h 3766728"/>
                <a:gd name="connsiteX2" fmla="*/ 606177 w 1961673"/>
                <a:gd name="connsiteY2" fmla="*/ 0 h 3766728"/>
                <a:gd name="connsiteX3" fmla="*/ 1355496 w 1961673"/>
                <a:gd name="connsiteY3" fmla="*/ 0 h 3766728"/>
                <a:gd name="connsiteX4" fmla="*/ 1355645 w 1961673"/>
                <a:gd name="connsiteY4" fmla="*/ 2323784 h 3766728"/>
                <a:gd name="connsiteX5" fmla="*/ 1961673 w 1961673"/>
                <a:gd name="connsiteY5" fmla="*/ 2484422 h 3766728"/>
                <a:gd name="connsiteX6" fmla="*/ 980837 w 1961673"/>
                <a:gd name="connsiteY6" fmla="*/ 3766728 h 3766728"/>
                <a:gd name="connsiteX7" fmla="*/ 0 w 1961673"/>
                <a:gd name="connsiteY7" fmla="*/ 2484422 h 3766728"/>
                <a:gd name="connsiteX0" fmla="*/ 0 w 1953308"/>
                <a:gd name="connsiteY0" fmla="*/ 2484422 h 3766728"/>
                <a:gd name="connsiteX1" fmla="*/ 596798 w 1953308"/>
                <a:gd name="connsiteY1" fmla="*/ 2346587 h 3766728"/>
                <a:gd name="connsiteX2" fmla="*/ 606177 w 1953308"/>
                <a:gd name="connsiteY2" fmla="*/ 0 h 3766728"/>
                <a:gd name="connsiteX3" fmla="*/ 1355496 w 1953308"/>
                <a:gd name="connsiteY3" fmla="*/ 0 h 3766728"/>
                <a:gd name="connsiteX4" fmla="*/ 1355645 w 1953308"/>
                <a:gd name="connsiteY4" fmla="*/ 2323784 h 3766728"/>
                <a:gd name="connsiteX5" fmla="*/ 1953308 w 1953308"/>
                <a:gd name="connsiteY5" fmla="*/ 2280052 h 3766728"/>
                <a:gd name="connsiteX6" fmla="*/ 980837 w 1953308"/>
                <a:gd name="connsiteY6" fmla="*/ 3766728 h 3766728"/>
                <a:gd name="connsiteX7" fmla="*/ 0 w 1953308"/>
                <a:gd name="connsiteY7" fmla="*/ 2484422 h 3766728"/>
                <a:gd name="connsiteX0" fmla="*/ 0 w 1938156"/>
                <a:gd name="connsiteY0" fmla="*/ 2484422 h 3766728"/>
                <a:gd name="connsiteX1" fmla="*/ 596798 w 1938156"/>
                <a:gd name="connsiteY1" fmla="*/ 2346587 h 3766728"/>
                <a:gd name="connsiteX2" fmla="*/ 606177 w 1938156"/>
                <a:gd name="connsiteY2" fmla="*/ 0 h 3766728"/>
                <a:gd name="connsiteX3" fmla="*/ 1355496 w 1938156"/>
                <a:gd name="connsiteY3" fmla="*/ 0 h 3766728"/>
                <a:gd name="connsiteX4" fmla="*/ 1355645 w 1938156"/>
                <a:gd name="connsiteY4" fmla="*/ 2323784 h 3766728"/>
                <a:gd name="connsiteX5" fmla="*/ 1938156 w 1938156"/>
                <a:gd name="connsiteY5" fmla="*/ 2220156 h 3766728"/>
                <a:gd name="connsiteX6" fmla="*/ 980837 w 1938156"/>
                <a:gd name="connsiteY6" fmla="*/ 3766728 h 3766728"/>
                <a:gd name="connsiteX7" fmla="*/ 0 w 1938156"/>
                <a:gd name="connsiteY7" fmla="*/ 2484422 h 3766728"/>
                <a:gd name="connsiteX0" fmla="*/ 0 w 1938156"/>
                <a:gd name="connsiteY0" fmla="*/ 2484422 h 3766728"/>
                <a:gd name="connsiteX1" fmla="*/ 603437 w 1938156"/>
                <a:gd name="connsiteY1" fmla="*/ 2362752 h 3766728"/>
                <a:gd name="connsiteX2" fmla="*/ 606177 w 1938156"/>
                <a:gd name="connsiteY2" fmla="*/ 0 h 3766728"/>
                <a:gd name="connsiteX3" fmla="*/ 1355496 w 1938156"/>
                <a:gd name="connsiteY3" fmla="*/ 0 h 3766728"/>
                <a:gd name="connsiteX4" fmla="*/ 1355645 w 1938156"/>
                <a:gd name="connsiteY4" fmla="*/ 2323784 h 3766728"/>
                <a:gd name="connsiteX5" fmla="*/ 1938156 w 1938156"/>
                <a:gd name="connsiteY5" fmla="*/ 2220156 h 3766728"/>
                <a:gd name="connsiteX6" fmla="*/ 980837 w 1938156"/>
                <a:gd name="connsiteY6" fmla="*/ 3766728 h 3766728"/>
                <a:gd name="connsiteX7" fmla="*/ 0 w 1938156"/>
                <a:gd name="connsiteY7" fmla="*/ 2484422 h 3766728"/>
                <a:gd name="connsiteX0" fmla="*/ 507903 w 2446059"/>
                <a:gd name="connsiteY0" fmla="*/ 2484422 h 3766728"/>
                <a:gd name="connsiteX1" fmla="*/ 1111340 w 2446059"/>
                <a:gd name="connsiteY1" fmla="*/ 2362752 h 3766728"/>
                <a:gd name="connsiteX2" fmla="*/ 6 w 2446059"/>
                <a:gd name="connsiteY2" fmla="*/ 70254 h 3766728"/>
                <a:gd name="connsiteX3" fmla="*/ 1863399 w 2446059"/>
                <a:gd name="connsiteY3" fmla="*/ 0 h 3766728"/>
                <a:gd name="connsiteX4" fmla="*/ 1863548 w 2446059"/>
                <a:gd name="connsiteY4" fmla="*/ 2323784 h 3766728"/>
                <a:gd name="connsiteX5" fmla="*/ 2446059 w 2446059"/>
                <a:gd name="connsiteY5" fmla="*/ 2220156 h 3766728"/>
                <a:gd name="connsiteX6" fmla="*/ 1488740 w 2446059"/>
                <a:gd name="connsiteY6" fmla="*/ 3766728 h 3766728"/>
                <a:gd name="connsiteX7" fmla="*/ 507903 w 2446059"/>
                <a:gd name="connsiteY7" fmla="*/ 2484422 h 3766728"/>
                <a:gd name="connsiteX0" fmla="*/ 507897 w 2446053"/>
                <a:gd name="connsiteY0" fmla="*/ 2484422 h 3766728"/>
                <a:gd name="connsiteX1" fmla="*/ 1111334 w 2446053"/>
                <a:gd name="connsiteY1" fmla="*/ 2362752 h 3766728"/>
                <a:gd name="connsiteX2" fmla="*/ 0 w 2446053"/>
                <a:gd name="connsiteY2" fmla="*/ 70254 h 3766728"/>
                <a:gd name="connsiteX3" fmla="*/ 1863393 w 2446053"/>
                <a:gd name="connsiteY3" fmla="*/ 0 h 3766728"/>
                <a:gd name="connsiteX4" fmla="*/ 1863542 w 2446053"/>
                <a:gd name="connsiteY4" fmla="*/ 2323784 h 3766728"/>
                <a:gd name="connsiteX5" fmla="*/ 2446053 w 2446053"/>
                <a:gd name="connsiteY5" fmla="*/ 2220156 h 3766728"/>
                <a:gd name="connsiteX6" fmla="*/ 1488734 w 2446053"/>
                <a:gd name="connsiteY6" fmla="*/ 3766728 h 3766728"/>
                <a:gd name="connsiteX7" fmla="*/ 507897 w 2446053"/>
                <a:gd name="connsiteY7" fmla="*/ 2484422 h 3766728"/>
                <a:gd name="connsiteX0" fmla="*/ 507897 w 2446053"/>
                <a:gd name="connsiteY0" fmla="*/ 2437419 h 3719725"/>
                <a:gd name="connsiteX1" fmla="*/ 1111334 w 2446053"/>
                <a:gd name="connsiteY1" fmla="*/ 2315749 h 3719725"/>
                <a:gd name="connsiteX2" fmla="*/ 0 w 2446053"/>
                <a:gd name="connsiteY2" fmla="*/ 23251 h 3719725"/>
                <a:gd name="connsiteX3" fmla="*/ 276932 w 2446053"/>
                <a:gd name="connsiteY3" fmla="*/ 0 h 3719725"/>
                <a:gd name="connsiteX4" fmla="*/ 1863542 w 2446053"/>
                <a:gd name="connsiteY4" fmla="*/ 2276781 h 3719725"/>
                <a:gd name="connsiteX5" fmla="*/ 2446053 w 2446053"/>
                <a:gd name="connsiteY5" fmla="*/ 2173153 h 3719725"/>
                <a:gd name="connsiteX6" fmla="*/ 1488734 w 2446053"/>
                <a:gd name="connsiteY6" fmla="*/ 3719725 h 3719725"/>
                <a:gd name="connsiteX7" fmla="*/ 507897 w 2446053"/>
                <a:gd name="connsiteY7" fmla="*/ 2437419 h 3719725"/>
                <a:gd name="connsiteX0" fmla="*/ 507897 w 2446053"/>
                <a:gd name="connsiteY0" fmla="*/ 2437419 h 3719725"/>
                <a:gd name="connsiteX1" fmla="*/ 1111334 w 2446053"/>
                <a:gd name="connsiteY1" fmla="*/ 2315749 h 3719725"/>
                <a:gd name="connsiteX2" fmla="*/ 0 w 2446053"/>
                <a:gd name="connsiteY2" fmla="*/ 23251 h 3719725"/>
                <a:gd name="connsiteX3" fmla="*/ 276932 w 2446053"/>
                <a:gd name="connsiteY3" fmla="*/ 0 h 3719725"/>
                <a:gd name="connsiteX4" fmla="*/ 1863542 w 2446053"/>
                <a:gd name="connsiteY4" fmla="*/ 2276781 h 3719725"/>
                <a:gd name="connsiteX5" fmla="*/ 2446053 w 2446053"/>
                <a:gd name="connsiteY5" fmla="*/ 2173153 h 3719725"/>
                <a:gd name="connsiteX6" fmla="*/ 1488734 w 2446053"/>
                <a:gd name="connsiteY6" fmla="*/ 3719725 h 3719725"/>
                <a:gd name="connsiteX7" fmla="*/ 507897 w 2446053"/>
                <a:gd name="connsiteY7" fmla="*/ 2437419 h 3719725"/>
                <a:gd name="connsiteX0" fmla="*/ 507897 w 2446053"/>
                <a:gd name="connsiteY0" fmla="*/ 2440564 h 3722870"/>
                <a:gd name="connsiteX1" fmla="*/ 1111334 w 2446053"/>
                <a:gd name="connsiteY1" fmla="*/ 2318894 h 3722870"/>
                <a:gd name="connsiteX2" fmla="*/ 0 w 2446053"/>
                <a:gd name="connsiteY2" fmla="*/ 26396 h 3722870"/>
                <a:gd name="connsiteX3" fmla="*/ 276932 w 2446053"/>
                <a:gd name="connsiteY3" fmla="*/ 3145 h 3722870"/>
                <a:gd name="connsiteX4" fmla="*/ 1863542 w 2446053"/>
                <a:gd name="connsiteY4" fmla="*/ 2279926 h 3722870"/>
                <a:gd name="connsiteX5" fmla="*/ 2446053 w 2446053"/>
                <a:gd name="connsiteY5" fmla="*/ 2176298 h 3722870"/>
                <a:gd name="connsiteX6" fmla="*/ 1488734 w 2446053"/>
                <a:gd name="connsiteY6" fmla="*/ 3722870 h 3722870"/>
                <a:gd name="connsiteX7" fmla="*/ 507897 w 2446053"/>
                <a:gd name="connsiteY7" fmla="*/ 2440564 h 3722870"/>
                <a:gd name="connsiteX0" fmla="*/ 507897 w 2446053"/>
                <a:gd name="connsiteY0" fmla="*/ 2437419 h 3719725"/>
                <a:gd name="connsiteX1" fmla="*/ 1111334 w 2446053"/>
                <a:gd name="connsiteY1" fmla="*/ 2315749 h 3719725"/>
                <a:gd name="connsiteX2" fmla="*/ 0 w 2446053"/>
                <a:gd name="connsiteY2" fmla="*/ 23251 h 3719725"/>
                <a:gd name="connsiteX3" fmla="*/ 276932 w 2446053"/>
                <a:gd name="connsiteY3" fmla="*/ 0 h 3719725"/>
                <a:gd name="connsiteX4" fmla="*/ 1863542 w 2446053"/>
                <a:gd name="connsiteY4" fmla="*/ 2276781 h 3719725"/>
                <a:gd name="connsiteX5" fmla="*/ 2446053 w 2446053"/>
                <a:gd name="connsiteY5" fmla="*/ 2173153 h 3719725"/>
                <a:gd name="connsiteX6" fmla="*/ 1488734 w 2446053"/>
                <a:gd name="connsiteY6" fmla="*/ 3719725 h 3719725"/>
                <a:gd name="connsiteX7" fmla="*/ 507897 w 2446053"/>
                <a:gd name="connsiteY7" fmla="*/ 2437419 h 3719725"/>
                <a:gd name="connsiteX0" fmla="*/ 507897 w 2446053"/>
                <a:gd name="connsiteY0" fmla="*/ 2437419 h 3719725"/>
                <a:gd name="connsiteX1" fmla="*/ 1111334 w 2446053"/>
                <a:gd name="connsiteY1" fmla="*/ 2315749 h 3719725"/>
                <a:gd name="connsiteX2" fmla="*/ 0 w 2446053"/>
                <a:gd name="connsiteY2" fmla="*/ 23251 h 3719725"/>
                <a:gd name="connsiteX3" fmla="*/ 276932 w 2446053"/>
                <a:gd name="connsiteY3" fmla="*/ 0 h 3719725"/>
                <a:gd name="connsiteX4" fmla="*/ 1863542 w 2446053"/>
                <a:gd name="connsiteY4" fmla="*/ 2276781 h 3719725"/>
                <a:gd name="connsiteX5" fmla="*/ 2446053 w 2446053"/>
                <a:gd name="connsiteY5" fmla="*/ 2173153 h 3719725"/>
                <a:gd name="connsiteX6" fmla="*/ 1488734 w 2446053"/>
                <a:gd name="connsiteY6" fmla="*/ 3719725 h 3719725"/>
                <a:gd name="connsiteX7" fmla="*/ 507897 w 2446053"/>
                <a:gd name="connsiteY7" fmla="*/ 2437419 h 3719725"/>
                <a:gd name="connsiteX0" fmla="*/ 674310 w 2446053"/>
                <a:gd name="connsiteY0" fmla="*/ 2359631 h 3719725"/>
                <a:gd name="connsiteX1" fmla="*/ 1111334 w 2446053"/>
                <a:gd name="connsiteY1" fmla="*/ 2315749 h 3719725"/>
                <a:gd name="connsiteX2" fmla="*/ 0 w 2446053"/>
                <a:gd name="connsiteY2" fmla="*/ 23251 h 3719725"/>
                <a:gd name="connsiteX3" fmla="*/ 276932 w 2446053"/>
                <a:gd name="connsiteY3" fmla="*/ 0 h 3719725"/>
                <a:gd name="connsiteX4" fmla="*/ 1863542 w 2446053"/>
                <a:gd name="connsiteY4" fmla="*/ 2276781 h 3719725"/>
                <a:gd name="connsiteX5" fmla="*/ 2446053 w 2446053"/>
                <a:gd name="connsiteY5" fmla="*/ 2173153 h 3719725"/>
                <a:gd name="connsiteX6" fmla="*/ 1488734 w 2446053"/>
                <a:gd name="connsiteY6" fmla="*/ 3719725 h 3719725"/>
                <a:gd name="connsiteX7" fmla="*/ 674310 w 2446053"/>
                <a:gd name="connsiteY7" fmla="*/ 2359631 h 3719725"/>
                <a:gd name="connsiteX0" fmla="*/ 674310 w 2240672"/>
                <a:gd name="connsiteY0" fmla="*/ 2359631 h 3719725"/>
                <a:gd name="connsiteX1" fmla="*/ 1111334 w 2240672"/>
                <a:gd name="connsiteY1" fmla="*/ 2315749 h 3719725"/>
                <a:gd name="connsiteX2" fmla="*/ 0 w 2240672"/>
                <a:gd name="connsiteY2" fmla="*/ 23251 h 3719725"/>
                <a:gd name="connsiteX3" fmla="*/ 276932 w 2240672"/>
                <a:gd name="connsiteY3" fmla="*/ 0 h 3719725"/>
                <a:gd name="connsiteX4" fmla="*/ 1863542 w 2240672"/>
                <a:gd name="connsiteY4" fmla="*/ 2276781 h 3719725"/>
                <a:gd name="connsiteX5" fmla="*/ 2240672 w 2240672"/>
                <a:gd name="connsiteY5" fmla="*/ 2248053 h 3719725"/>
                <a:gd name="connsiteX6" fmla="*/ 1488734 w 2240672"/>
                <a:gd name="connsiteY6" fmla="*/ 3719725 h 3719725"/>
                <a:gd name="connsiteX7" fmla="*/ 674310 w 2240672"/>
                <a:gd name="connsiteY7" fmla="*/ 2359631 h 3719725"/>
                <a:gd name="connsiteX0" fmla="*/ 674310 w 2240672"/>
                <a:gd name="connsiteY0" fmla="*/ 2359631 h 3719725"/>
                <a:gd name="connsiteX1" fmla="*/ 1111334 w 2240672"/>
                <a:gd name="connsiteY1" fmla="*/ 2315749 h 3719725"/>
                <a:gd name="connsiteX2" fmla="*/ 0 w 2240672"/>
                <a:gd name="connsiteY2" fmla="*/ 23251 h 3719725"/>
                <a:gd name="connsiteX3" fmla="*/ 276932 w 2240672"/>
                <a:gd name="connsiteY3" fmla="*/ 0 h 3719725"/>
                <a:gd name="connsiteX4" fmla="*/ 1863542 w 2240672"/>
                <a:gd name="connsiteY4" fmla="*/ 2276781 h 3719725"/>
                <a:gd name="connsiteX5" fmla="*/ 2240672 w 2240672"/>
                <a:gd name="connsiteY5" fmla="*/ 2248053 h 3719725"/>
                <a:gd name="connsiteX6" fmla="*/ 1488734 w 2240672"/>
                <a:gd name="connsiteY6" fmla="*/ 3719725 h 3719725"/>
                <a:gd name="connsiteX7" fmla="*/ 674310 w 2240672"/>
                <a:gd name="connsiteY7" fmla="*/ 2359631 h 3719725"/>
                <a:gd name="connsiteX0" fmla="*/ 674310 w 2240672"/>
                <a:gd name="connsiteY0" fmla="*/ 2336380 h 3696474"/>
                <a:gd name="connsiteX1" fmla="*/ 1111334 w 2240672"/>
                <a:gd name="connsiteY1" fmla="*/ 2292498 h 3696474"/>
                <a:gd name="connsiteX2" fmla="*/ 0 w 2240672"/>
                <a:gd name="connsiteY2" fmla="*/ 0 h 3696474"/>
                <a:gd name="connsiteX3" fmla="*/ 516371 w 2240672"/>
                <a:gd name="connsiteY3" fmla="*/ 76776 h 3696474"/>
                <a:gd name="connsiteX4" fmla="*/ 1863542 w 2240672"/>
                <a:gd name="connsiteY4" fmla="*/ 2253530 h 3696474"/>
                <a:gd name="connsiteX5" fmla="*/ 2240672 w 2240672"/>
                <a:gd name="connsiteY5" fmla="*/ 2224802 h 3696474"/>
                <a:gd name="connsiteX6" fmla="*/ 1488734 w 2240672"/>
                <a:gd name="connsiteY6" fmla="*/ 3696474 h 3696474"/>
                <a:gd name="connsiteX7" fmla="*/ 674310 w 2240672"/>
                <a:gd name="connsiteY7" fmla="*/ 2336380 h 3696474"/>
                <a:gd name="connsiteX0" fmla="*/ 674310 w 2240672"/>
                <a:gd name="connsiteY0" fmla="*/ 2336380 h 3696474"/>
                <a:gd name="connsiteX1" fmla="*/ 1111334 w 2240672"/>
                <a:gd name="connsiteY1" fmla="*/ 2292498 h 3696474"/>
                <a:gd name="connsiteX2" fmla="*/ 0 w 2240672"/>
                <a:gd name="connsiteY2" fmla="*/ 0 h 3696474"/>
                <a:gd name="connsiteX3" fmla="*/ 516371 w 2240672"/>
                <a:gd name="connsiteY3" fmla="*/ 76776 h 3696474"/>
                <a:gd name="connsiteX4" fmla="*/ 1863542 w 2240672"/>
                <a:gd name="connsiteY4" fmla="*/ 2253530 h 3696474"/>
                <a:gd name="connsiteX5" fmla="*/ 2240672 w 2240672"/>
                <a:gd name="connsiteY5" fmla="*/ 2224802 h 3696474"/>
                <a:gd name="connsiteX6" fmla="*/ 1488734 w 2240672"/>
                <a:gd name="connsiteY6" fmla="*/ 3696474 h 3696474"/>
                <a:gd name="connsiteX7" fmla="*/ 674310 w 2240672"/>
                <a:gd name="connsiteY7" fmla="*/ 2336380 h 3696474"/>
                <a:gd name="connsiteX0" fmla="*/ 665646 w 2232008"/>
                <a:gd name="connsiteY0" fmla="*/ 2453286 h 3813380"/>
                <a:gd name="connsiteX1" fmla="*/ 1102670 w 2232008"/>
                <a:gd name="connsiteY1" fmla="*/ 2409404 h 3813380"/>
                <a:gd name="connsiteX2" fmla="*/ 0 w 2232008"/>
                <a:gd name="connsiteY2" fmla="*/ 0 h 3813380"/>
                <a:gd name="connsiteX3" fmla="*/ 507707 w 2232008"/>
                <a:gd name="connsiteY3" fmla="*/ 193682 h 3813380"/>
                <a:gd name="connsiteX4" fmla="*/ 1854878 w 2232008"/>
                <a:gd name="connsiteY4" fmla="*/ 2370436 h 3813380"/>
                <a:gd name="connsiteX5" fmla="*/ 2232008 w 2232008"/>
                <a:gd name="connsiteY5" fmla="*/ 2341708 h 3813380"/>
                <a:gd name="connsiteX6" fmla="*/ 1480070 w 2232008"/>
                <a:gd name="connsiteY6" fmla="*/ 3813380 h 3813380"/>
                <a:gd name="connsiteX7" fmla="*/ 665646 w 2232008"/>
                <a:gd name="connsiteY7" fmla="*/ 2453286 h 3813380"/>
                <a:gd name="connsiteX0" fmla="*/ 667522 w 2233884"/>
                <a:gd name="connsiteY0" fmla="*/ 2480853 h 3840947"/>
                <a:gd name="connsiteX1" fmla="*/ 1104546 w 2233884"/>
                <a:gd name="connsiteY1" fmla="*/ 2436971 h 3840947"/>
                <a:gd name="connsiteX2" fmla="*/ 0 w 2233884"/>
                <a:gd name="connsiteY2" fmla="*/ 0 h 3840947"/>
                <a:gd name="connsiteX3" fmla="*/ 509583 w 2233884"/>
                <a:gd name="connsiteY3" fmla="*/ 221249 h 3840947"/>
                <a:gd name="connsiteX4" fmla="*/ 1856754 w 2233884"/>
                <a:gd name="connsiteY4" fmla="*/ 2398003 h 3840947"/>
                <a:gd name="connsiteX5" fmla="*/ 2233884 w 2233884"/>
                <a:gd name="connsiteY5" fmla="*/ 2369275 h 3840947"/>
                <a:gd name="connsiteX6" fmla="*/ 1481946 w 2233884"/>
                <a:gd name="connsiteY6" fmla="*/ 3840947 h 3840947"/>
                <a:gd name="connsiteX7" fmla="*/ 667522 w 2233884"/>
                <a:gd name="connsiteY7" fmla="*/ 2480853 h 3840947"/>
                <a:gd name="connsiteX0" fmla="*/ 667522 w 2233884"/>
                <a:gd name="connsiteY0" fmla="*/ 2480853 h 3840947"/>
                <a:gd name="connsiteX1" fmla="*/ 1104546 w 2233884"/>
                <a:gd name="connsiteY1" fmla="*/ 2436971 h 3840947"/>
                <a:gd name="connsiteX2" fmla="*/ 0 w 2233884"/>
                <a:gd name="connsiteY2" fmla="*/ 0 h 3840947"/>
                <a:gd name="connsiteX3" fmla="*/ 509583 w 2233884"/>
                <a:gd name="connsiteY3" fmla="*/ 221249 h 3840947"/>
                <a:gd name="connsiteX4" fmla="*/ 1856754 w 2233884"/>
                <a:gd name="connsiteY4" fmla="*/ 2398003 h 3840947"/>
                <a:gd name="connsiteX5" fmla="*/ 2233884 w 2233884"/>
                <a:gd name="connsiteY5" fmla="*/ 2369275 h 3840947"/>
                <a:gd name="connsiteX6" fmla="*/ 1481946 w 2233884"/>
                <a:gd name="connsiteY6" fmla="*/ 3840947 h 3840947"/>
                <a:gd name="connsiteX7" fmla="*/ 667522 w 2233884"/>
                <a:gd name="connsiteY7" fmla="*/ 2480853 h 3840947"/>
                <a:gd name="connsiteX0" fmla="*/ 667522 w 2233884"/>
                <a:gd name="connsiteY0" fmla="*/ 2480853 h 3840947"/>
                <a:gd name="connsiteX1" fmla="*/ 1104546 w 2233884"/>
                <a:gd name="connsiteY1" fmla="*/ 2436971 h 3840947"/>
                <a:gd name="connsiteX2" fmla="*/ 0 w 2233884"/>
                <a:gd name="connsiteY2" fmla="*/ 0 h 3840947"/>
                <a:gd name="connsiteX3" fmla="*/ 519109 w 2233884"/>
                <a:gd name="connsiteY3" fmla="*/ 198445 h 3840947"/>
                <a:gd name="connsiteX4" fmla="*/ 1856754 w 2233884"/>
                <a:gd name="connsiteY4" fmla="*/ 2398003 h 3840947"/>
                <a:gd name="connsiteX5" fmla="*/ 2233884 w 2233884"/>
                <a:gd name="connsiteY5" fmla="*/ 2369275 h 3840947"/>
                <a:gd name="connsiteX6" fmla="*/ 1481946 w 2233884"/>
                <a:gd name="connsiteY6" fmla="*/ 3840947 h 3840947"/>
                <a:gd name="connsiteX7" fmla="*/ 667522 w 2233884"/>
                <a:gd name="connsiteY7" fmla="*/ 2480853 h 3840947"/>
                <a:gd name="connsiteX0" fmla="*/ 667522 w 2233884"/>
                <a:gd name="connsiteY0" fmla="*/ 2480853 h 3840947"/>
                <a:gd name="connsiteX1" fmla="*/ 1104546 w 2233884"/>
                <a:gd name="connsiteY1" fmla="*/ 2436971 h 3840947"/>
                <a:gd name="connsiteX2" fmla="*/ 0 w 2233884"/>
                <a:gd name="connsiteY2" fmla="*/ 0 h 3840947"/>
                <a:gd name="connsiteX3" fmla="*/ 519109 w 2233884"/>
                <a:gd name="connsiteY3" fmla="*/ 198445 h 3840947"/>
                <a:gd name="connsiteX4" fmla="*/ 1856754 w 2233884"/>
                <a:gd name="connsiteY4" fmla="*/ 2398003 h 3840947"/>
                <a:gd name="connsiteX5" fmla="*/ 2233884 w 2233884"/>
                <a:gd name="connsiteY5" fmla="*/ 2369275 h 3840947"/>
                <a:gd name="connsiteX6" fmla="*/ 1481946 w 2233884"/>
                <a:gd name="connsiteY6" fmla="*/ 3840947 h 3840947"/>
                <a:gd name="connsiteX7" fmla="*/ 667522 w 2233884"/>
                <a:gd name="connsiteY7" fmla="*/ 2480853 h 3840947"/>
                <a:gd name="connsiteX0" fmla="*/ 667522 w 2233884"/>
                <a:gd name="connsiteY0" fmla="*/ 2480853 h 3840947"/>
                <a:gd name="connsiteX1" fmla="*/ 1104546 w 2233884"/>
                <a:gd name="connsiteY1" fmla="*/ 2436971 h 3840947"/>
                <a:gd name="connsiteX2" fmla="*/ 0 w 2233884"/>
                <a:gd name="connsiteY2" fmla="*/ 0 h 3840947"/>
                <a:gd name="connsiteX3" fmla="*/ 728337 w 2233884"/>
                <a:gd name="connsiteY3" fmla="*/ 297791 h 3840947"/>
                <a:gd name="connsiteX4" fmla="*/ 1856754 w 2233884"/>
                <a:gd name="connsiteY4" fmla="*/ 2398003 h 3840947"/>
                <a:gd name="connsiteX5" fmla="*/ 2233884 w 2233884"/>
                <a:gd name="connsiteY5" fmla="*/ 2369275 h 3840947"/>
                <a:gd name="connsiteX6" fmla="*/ 1481946 w 2233884"/>
                <a:gd name="connsiteY6" fmla="*/ 3840947 h 3840947"/>
                <a:gd name="connsiteX7" fmla="*/ 667522 w 2233884"/>
                <a:gd name="connsiteY7" fmla="*/ 2480853 h 3840947"/>
                <a:gd name="connsiteX0" fmla="*/ 473475 w 2233884"/>
                <a:gd name="connsiteY0" fmla="*/ 2459488 h 3840947"/>
                <a:gd name="connsiteX1" fmla="*/ 1104546 w 2233884"/>
                <a:gd name="connsiteY1" fmla="*/ 2436971 h 3840947"/>
                <a:gd name="connsiteX2" fmla="*/ 0 w 2233884"/>
                <a:gd name="connsiteY2" fmla="*/ 0 h 3840947"/>
                <a:gd name="connsiteX3" fmla="*/ 728337 w 2233884"/>
                <a:gd name="connsiteY3" fmla="*/ 297791 h 3840947"/>
                <a:gd name="connsiteX4" fmla="*/ 1856754 w 2233884"/>
                <a:gd name="connsiteY4" fmla="*/ 2398003 h 3840947"/>
                <a:gd name="connsiteX5" fmla="*/ 2233884 w 2233884"/>
                <a:gd name="connsiteY5" fmla="*/ 2369275 h 3840947"/>
                <a:gd name="connsiteX6" fmla="*/ 1481946 w 2233884"/>
                <a:gd name="connsiteY6" fmla="*/ 3840947 h 3840947"/>
                <a:gd name="connsiteX7" fmla="*/ 473475 w 2233884"/>
                <a:gd name="connsiteY7" fmla="*/ 2459488 h 3840947"/>
                <a:gd name="connsiteX0" fmla="*/ 473475 w 2225390"/>
                <a:gd name="connsiteY0" fmla="*/ 2459488 h 3840947"/>
                <a:gd name="connsiteX1" fmla="*/ 1104546 w 2225390"/>
                <a:gd name="connsiteY1" fmla="*/ 2436971 h 3840947"/>
                <a:gd name="connsiteX2" fmla="*/ 0 w 2225390"/>
                <a:gd name="connsiteY2" fmla="*/ 0 h 3840947"/>
                <a:gd name="connsiteX3" fmla="*/ 728337 w 2225390"/>
                <a:gd name="connsiteY3" fmla="*/ 297791 h 3840947"/>
                <a:gd name="connsiteX4" fmla="*/ 1856754 w 2225390"/>
                <a:gd name="connsiteY4" fmla="*/ 2398003 h 3840947"/>
                <a:gd name="connsiteX5" fmla="*/ 2225390 w 2225390"/>
                <a:gd name="connsiteY5" fmla="*/ 2389605 h 3840947"/>
                <a:gd name="connsiteX6" fmla="*/ 1481946 w 2225390"/>
                <a:gd name="connsiteY6" fmla="*/ 3840947 h 3840947"/>
                <a:gd name="connsiteX7" fmla="*/ 473475 w 2225390"/>
                <a:gd name="connsiteY7" fmla="*/ 2459488 h 3840947"/>
                <a:gd name="connsiteX0" fmla="*/ 473475 w 2225390"/>
                <a:gd name="connsiteY0" fmla="*/ 2459488 h 3807876"/>
                <a:gd name="connsiteX1" fmla="*/ 1104546 w 2225390"/>
                <a:gd name="connsiteY1" fmla="*/ 2436971 h 3807876"/>
                <a:gd name="connsiteX2" fmla="*/ 0 w 2225390"/>
                <a:gd name="connsiteY2" fmla="*/ 0 h 3807876"/>
                <a:gd name="connsiteX3" fmla="*/ 728337 w 2225390"/>
                <a:gd name="connsiteY3" fmla="*/ 297791 h 3807876"/>
                <a:gd name="connsiteX4" fmla="*/ 1856754 w 2225390"/>
                <a:gd name="connsiteY4" fmla="*/ 2398003 h 3807876"/>
                <a:gd name="connsiteX5" fmla="*/ 2225390 w 2225390"/>
                <a:gd name="connsiteY5" fmla="*/ 2389605 h 3807876"/>
                <a:gd name="connsiteX6" fmla="*/ 1459944 w 2225390"/>
                <a:gd name="connsiteY6" fmla="*/ 3807876 h 3807876"/>
                <a:gd name="connsiteX7" fmla="*/ 473475 w 2225390"/>
                <a:gd name="connsiteY7" fmla="*/ 2459488 h 3807876"/>
                <a:gd name="connsiteX0" fmla="*/ 582854 w 2225390"/>
                <a:gd name="connsiteY0" fmla="*/ 2397725 h 3807876"/>
                <a:gd name="connsiteX1" fmla="*/ 1104546 w 2225390"/>
                <a:gd name="connsiteY1" fmla="*/ 2436971 h 3807876"/>
                <a:gd name="connsiteX2" fmla="*/ 0 w 2225390"/>
                <a:gd name="connsiteY2" fmla="*/ 0 h 3807876"/>
                <a:gd name="connsiteX3" fmla="*/ 728337 w 2225390"/>
                <a:gd name="connsiteY3" fmla="*/ 297791 h 3807876"/>
                <a:gd name="connsiteX4" fmla="*/ 1856754 w 2225390"/>
                <a:gd name="connsiteY4" fmla="*/ 2398003 h 3807876"/>
                <a:gd name="connsiteX5" fmla="*/ 2225390 w 2225390"/>
                <a:gd name="connsiteY5" fmla="*/ 2389605 h 3807876"/>
                <a:gd name="connsiteX6" fmla="*/ 1459944 w 2225390"/>
                <a:gd name="connsiteY6" fmla="*/ 3807876 h 3807876"/>
                <a:gd name="connsiteX7" fmla="*/ 582854 w 2225390"/>
                <a:gd name="connsiteY7" fmla="*/ 2397725 h 3807876"/>
                <a:gd name="connsiteX0" fmla="*/ 582854 w 2225390"/>
                <a:gd name="connsiteY0" fmla="*/ 2397725 h 3807876"/>
                <a:gd name="connsiteX1" fmla="*/ 1104546 w 2225390"/>
                <a:gd name="connsiteY1" fmla="*/ 2436971 h 3807876"/>
                <a:gd name="connsiteX2" fmla="*/ 0 w 2225390"/>
                <a:gd name="connsiteY2" fmla="*/ 0 h 3807876"/>
                <a:gd name="connsiteX3" fmla="*/ 728337 w 2225390"/>
                <a:gd name="connsiteY3" fmla="*/ 297791 h 3807876"/>
                <a:gd name="connsiteX4" fmla="*/ 1843112 w 2225390"/>
                <a:gd name="connsiteY4" fmla="*/ 2487821 h 3807876"/>
                <a:gd name="connsiteX5" fmla="*/ 2225390 w 2225390"/>
                <a:gd name="connsiteY5" fmla="*/ 2389605 h 3807876"/>
                <a:gd name="connsiteX6" fmla="*/ 1459944 w 2225390"/>
                <a:gd name="connsiteY6" fmla="*/ 3807876 h 3807876"/>
                <a:gd name="connsiteX7" fmla="*/ 582854 w 2225390"/>
                <a:gd name="connsiteY7" fmla="*/ 2397725 h 3807876"/>
                <a:gd name="connsiteX0" fmla="*/ 582854 w 2213419"/>
                <a:gd name="connsiteY0" fmla="*/ 2397725 h 3807876"/>
                <a:gd name="connsiteX1" fmla="*/ 1104546 w 2213419"/>
                <a:gd name="connsiteY1" fmla="*/ 2436971 h 3807876"/>
                <a:gd name="connsiteX2" fmla="*/ 0 w 2213419"/>
                <a:gd name="connsiteY2" fmla="*/ 0 h 3807876"/>
                <a:gd name="connsiteX3" fmla="*/ 728337 w 2213419"/>
                <a:gd name="connsiteY3" fmla="*/ 297791 h 3807876"/>
                <a:gd name="connsiteX4" fmla="*/ 1843112 w 2213419"/>
                <a:gd name="connsiteY4" fmla="*/ 2487821 h 3807876"/>
                <a:gd name="connsiteX5" fmla="*/ 2213419 w 2213419"/>
                <a:gd name="connsiteY5" fmla="*/ 2504000 h 3807876"/>
                <a:gd name="connsiteX6" fmla="*/ 1459944 w 2213419"/>
                <a:gd name="connsiteY6" fmla="*/ 3807876 h 3807876"/>
                <a:gd name="connsiteX7" fmla="*/ 582854 w 2213419"/>
                <a:gd name="connsiteY7" fmla="*/ 2397725 h 3807876"/>
                <a:gd name="connsiteX0" fmla="*/ 582854 w 2206597"/>
                <a:gd name="connsiteY0" fmla="*/ 2397725 h 3807876"/>
                <a:gd name="connsiteX1" fmla="*/ 1104546 w 2206597"/>
                <a:gd name="connsiteY1" fmla="*/ 2436971 h 3807876"/>
                <a:gd name="connsiteX2" fmla="*/ 0 w 2206597"/>
                <a:gd name="connsiteY2" fmla="*/ 0 h 3807876"/>
                <a:gd name="connsiteX3" fmla="*/ 728337 w 2206597"/>
                <a:gd name="connsiteY3" fmla="*/ 297791 h 3807876"/>
                <a:gd name="connsiteX4" fmla="*/ 1843112 w 2206597"/>
                <a:gd name="connsiteY4" fmla="*/ 2487821 h 3807876"/>
                <a:gd name="connsiteX5" fmla="*/ 2206597 w 2206597"/>
                <a:gd name="connsiteY5" fmla="*/ 2548909 h 3807876"/>
                <a:gd name="connsiteX6" fmla="*/ 1459944 w 2206597"/>
                <a:gd name="connsiteY6" fmla="*/ 3807876 h 3807876"/>
                <a:gd name="connsiteX7" fmla="*/ 582854 w 2206597"/>
                <a:gd name="connsiteY7" fmla="*/ 2397725 h 3807876"/>
                <a:gd name="connsiteX0" fmla="*/ 582854 w 2206597"/>
                <a:gd name="connsiteY0" fmla="*/ 2397725 h 3807876"/>
                <a:gd name="connsiteX1" fmla="*/ 1099529 w 2206597"/>
                <a:gd name="connsiteY1" fmla="*/ 2363238 h 3807876"/>
                <a:gd name="connsiteX2" fmla="*/ 0 w 2206597"/>
                <a:gd name="connsiteY2" fmla="*/ 0 h 3807876"/>
                <a:gd name="connsiteX3" fmla="*/ 728337 w 2206597"/>
                <a:gd name="connsiteY3" fmla="*/ 297791 h 3807876"/>
                <a:gd name="connsiteX4" fmla="*/ 1843112 w 2206597"/>
                <a:gd name="connsiteY4" fmla="*/ 2487821 h 3807876"/>
                <a:gd name="connsiteX5" fmla="*/ 2206597 w 2206597"/>
                <a:gd name="connsiteY5" fmla="*/ 2548909 h 3807876"/>
                <a:gd name="connsiteX6" fmla="*/ 1459944 w 2206597"/>
                <a:gd name="connsiteY6" fmla="*/ 3807876 h 3807876"/>
                <a:gd name="connsiteX7" fmla="*/ 582854 w 2206597"/>
                <a:gd name="connsiteY7" fmla="*/ 2397725 h 3807876"/>
                <a:gd name="connsiteX0" fmla="*/ 598302 w 2206597"/>
                <a:gd name="connsiteY0" fmla="*/ 2189266 h 3807876"/>
                <a:gd name="connsiteX1" fmla="*/ 1099529 w 2206597"/>
                <a:gd name="connsiteY1" fmla="*/ 2363238 h 3807876"/>
                <a:gd name="connsiteX2" fmla="*/ 0 w 2206597"/>
                <a:gd name="connsiteY2" fmla="*/ 0 h 3807876"/>
                <a:gd name="connsiteX3" fmla="*/ 728337 w 2206597"/>
                <a:gd name="connsiteY3" fmla="*/ 297791 h 3807876"/>
                <a:gd name="connsiteX4" fmla="*/ 1843112 w 2206597"/>
                <a:gd name="connsiteY4" fmla="*/ 2487821 h 3807876"/>
                <a:gd name="connsiteX5" fmla="*/ 2206597 w 2206597"/>
                <a:gd name="connsiteY5" fmla="*/ 2548909 h 3807876"/>
                <a:gd name="connsiteX6" fmla="*/ 1459944 w 2206597"/>
                <a:gd name="connsiteY6" fmla="*/ 3807876 h 3807876"/>
                <a:gd name="connsiteX7" fmla="*/ 598302 w 2206597"/>
                <a:gd name="connsiteY7" fmla="*/ 2189266 h 3807876"/>
                <a:gd name="connsiteX0" fmla="*/ 598302 w 2143162"/>
                <a:gd name="connsiteY0" fmla="*/ 2189266 h 3807876"/>
                <a:gd name="connsiteX1" fmla="*/ 1099529 w 2143162"/>
                <a:gd name="connsiteY1" fmla="*/ 2363238 h 3807876"/>
                <a:gd name="connsiteX2" fmla="*/ 0 w 2143162"/>
                <a:gd name="connsiteY2" fmla="*/ 0 h 3807876"/>
                <a:gd name="connsiteX3" fmla="*/ 728337 w 2143162"/>
                <a:gd name="connsiteY3" fmla="*/ 297791 h 3807876"/>
                <a:gd name="connsiteX4" fmla="*/ 1843112 w 2143162"/>
                <a:gd name="connsiteY4" fmla="*/ 2487821 h 3807876"/>
                <a:gd name="connsiteX5" fmla="*/ 2143162 w 2143162"/>
                <a:gd name="connsiteY5" fmla="*/ 2414954 h 3807876"/>
                <a:gd name="connsiteX6" fmla="*/ 1459944 w 2143162"/>
                <a:gd name="connsiteY6" fmla="*/ 3807876 h 3807876"/>
                <a:gd name="connsiteX7" fmla="*/ 598302 w 2143162"/>
                <a:gd name="connsiteY7" fmla="*/ 2189266 h 3807876"/>
                <a:gd name="connsiteX0" fmla="*/ 598302 w 2171986"/>
                <a:gd name="connsiteY0" fmla="*/ 2189266 h 3807876"/>
                <a:gd name="connsiteX1" fmla="*/ 1099529 w 2171986"/>
                <a:gd name="connsiteY1" fmla="*/ 2363238 h 3807876"/>
                <a:gd name="connsiteX2" fmla="*/ 0 w 2171986"/>
                <a:gd name="connsiteY2" fmla="*/ 0 h 3807876"/>
                <a:gd name="connsiteX3" fmla="*/ 728337 w 2171986"/>
                <a:gd name="connsiteY3" fmla="*/ 297791 h 3807876"/>
                <a:gd name="connsiteX4" fmla="*/ 1843112 w 2171986"/>
                <a:gd name="connsiteY4" fmla="*/ 2487821 h 3807876"/>
                <a:gd name="connsiteX5" fmla="*/ 2171986 w 2171986"/>
                <a:gd name="connsiteY5" fmla="*/ 2403115 h 3807876"/>
                <a:gd name="connsiteX6" fmla="*/ 1459944 w 2171986"/>
                <a:gd name="connsiteY6" fmla="*/ 3807876 h 3807876"/>
                <a:gd name="connsiteX7" fmla="*/ 598302 w 2171986"/>
                <a:gd name="connsiteY7" fmla="*/ 2189266 h 3807876"/>
                <a:gd name="connsiteX0" fmla="*/ 598302 w 2171986"/>
                <a:gd name="connsiteY0" fmla="*/ 2189266 h 3807876"/>
                <a:gd name="connsiteX1" fmla="*/ 1139288 w 2171986"/>
                <a:gd name="connsiteY1" fmla="*/ 2439545 h 3807876"/>
                <a:gd name="connsiteX2" fmla="*/ 0 w 2171986"/>
                <a:gd name="connsiteY2" fmla="*/ 0 h 3807876"/>
                <a:gd name="connsiteX3" fmla="*/ 728337 w 2171986"/>
                <a:gd name="connsiteY3" fmla="*/ 297791 h 3807876"/>
                <a:gd name="connsiteX4" fmla="*/ 1843112 w 2171986"/>
                <a:gd name="connsiteY4" fmla="*/ 2487821 h 3807876"/>
                <a:gd name="connsiteX5" fmla="*/ 2171986 w 2171986"/>
                <a:gd name="connsiteY5" fmla="*/ 2403115 h 3807876"/>
                <a:gd name="connsiteX6" fmla="*/ 1459944 w 2171986"/>
                <a:gd name="connsiteY6" fmla="*/ 3807876 h 3807876"/>
                <a:gd name="connsiteX7" fmla="*/ 598302 w 2171986"/>
                <a:gd name="connsiteY7" fmla="*/ 2189266 h 3807876"/>
                <a:gd name="connsiteX0" fmla="*/ 598302 w 2219469"/>
                <a:gd name="connsiteY0" fmla="*/ 2189266 h 3807876"/>
                <a:gd name="connsiteX1" fmla="*/ 1139288 w 2219469"/>
                <a:gd name="connsiteY1" fmla="*/ 2439545 h 3807876"/>
                <a:gd name="connsiteX2" fmla="*/ 0 w 2219469"/>
                <a:gd name="connsiteY2" fmla="*/ 0 h 3807876"/>
                <a:gd name="connsiteX3" fmla="*/ 728337 w 2219469"/>
                <a:gd name="connsiteY3" fmla="*/ 297791 h 3807876"/>
                <a:gd name="connsiteX4" fmla="*/ 1843112 w 2219469"/>
                <a:gd name="connsiteY4" fmla="*/ 2487821 h 3807876"/>
                <a:gd name="connsiteX5" fmla="*/ 2219469 w 2219469"/>
                <a:gd name="connsiteY5" fmla="*/ 2375194 h 3807876"/>
                <a:gd name="connsiteX6" fmla="*/ 1459944 w 2219469"/>
                <a:gd name="connsiteY6" fmla="*/ 3807876 h 3807876"/>
                <a:gd name="connsiteX7" fmla="*/ 598302 w 2219469"/>
                <a:gd name="connsiteY7" fmla="*/ 2189266 h 3807876"/>
                <a:gd name="connsiteX0" fmla="*/ 598302 w 2237358"/>
                <a:gd name="connsiteY0" fmla="*/ 2189266 h 3807876"/>
                <a:gd name="connsiteX1" fmla="*/ 1139288 w 2237358"/>
                <a:gd name="connsiteY1" fmla="*/ 2439545 h 3807876"/>
                <a:gd name="connsiteX2" fmla="*/ 0 w 2237358"/>
                <a:gd name="connsiteY2" fmla="*/ 0 h 3807876"/>
                <a:gd name="connsiteX3" fmla="*/ 728337 w 2237358"/>
                <a:gd name="connsiteY3" fmla="*/ 297791 h 3807876"/>
                <a:gd name="connsiteX4" fmla="*/ 1843112 w 2237358"/>
                <a:gd name="connsiteY4" fmla="*/ 2487821 h 3807876"/>
                <a:gd name="connsiteX5" fmla="*/ 2237358 w 2237358"/>
                <a:gd name="connsiteY5" fmla="*/ 2275211 h 3807876"/>
                <a:gd name="connsiteX6" fmla="*/ 1459944 w 2237358"/>
                <a:gd name="connsiteY6" fmla="*/ 3807876 h 3807876"/>
                <a:gd name="connsiteX7" fmla="*/ 598302 w 2237358"/>
                <a:gd name="connsiteY7" fmla="*/ 2189266 h 3807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7358" h="3807876">
                  <a:moveTo>
                    <a:pt x="598302" y="2189266"/>
                  </a:moveTo>
                  <a:lnTo>
                    <a:pt x="1139288" y="2439545"/>
                  </a:lnTo>
                  <a:cubicBezTo>
                    <a:pt x="1142414" y="1657349"/>
                    <a:pt x="1364975" y="456487"/>
                    <a:pt x="0" y="0"/>
                  </a:cubicBezTo>
                  <a:lnTo>
                    <a:pt x="728337" y="297791"/>
                  </a:lnTo>
                  <a:cubicBezTo>
                    <a:pt x="1849250" y="857659"/>
                    <a:pt x="1843062" y="1713226"/>
                    <a:pt x="1843112" y="2487821"/>
                  </a:cubicBezTo>
                  <a:lnTo>
                    <a:pt x="2237358" y="2275211"/>
                  </a:lnTo>
                  <a:lnTo>
                    <a:pt x="1459944" y="3807876"/>
                  </a:lnTo>
                  <a:lnTo>
                    <a:pt x="598302" y="218926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16200000" scaled="0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20356</TotalTime>
  <Words>157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1022</cp:revision>
  <dcterms:created xsi:type="dcterms:W3CDTF">2009-02-11T05:37:22Z</dcterms:created>
  <dcterms:modified xsi:type="dcterms:W3CDTF">2013-09-24T12:28:54Z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