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10"/>
          <p:cNvSpPr>
            <a:spLocks noChangeArrowheads="1"/>
          </p:cNvSpPr>
          <p:nvPr/>
        </p:nvSpPr>
        <p:spPr bwMode="auto">
          <a:xfrm flipH="1" flipV="1">
            <a:off x="1734481" y="4087087"/>
            <a:ext cx="3211016" cy="84344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/>
            </a:endParaRPr>
          </a:p>
        </p:txBody>
      </p:sp>
      <p:sp>
        <p:nvSpPr>
          <p:cNvPr id="49" name="椭圆 10"/>
          <p:cNvSpPr>
            <a:spLocks noChangeArrowheads="1"/>
          </p:cNvSpPr>
          <p:nvPr/>
        </p:nvSpPr>
        <p:spPr bwMode="auto">
          <a:xfrm flipH="1" flipV="1">
            <a:off x="3138021" y="4457765"/>
            <a:ext cx="3211016" cy="843443"/>
          </a:xfrm>
          <a:prstGeom prst="ellipse">
            <a:avLst/>
          </a:prstGeom>
          <a:gradFill rotWithShape="1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lin ang="5400000" scaled="0"/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ea typeface="宋体"/>
            </a:endParaRPr>
          </a:p>
        </p:txBody>
      </p:sp>
      <p:sp>
        <p:nvSpPr>
          <p:cNvPr id="50" name="椭圆 10"/>
          <p:cNvSpPr>
            <a:spLocks noChangeArrowheads="1"/>
          </p:cNvSpPr>
          <p:nvPr/>
        </p:nvSpPr>
        <p:spPr bwMode="auto">
          <a:xfrm flipH="1" flipV="1">
            <a:off x="4468956" y="4087087"/>
            <a:ext cx="3211016" cy="843443"/>
          </a:xfrm>
          <a:prstGeom prst="ellipse">
            <a:avLst/>
          </a:prstGeom>
          <a:gradFill rotWithShape="1">
            <a:gsLst>
              <a:gs pos="0">
                <a:sysClr val="windowText" lastClr="000000">
                  <a:lumMod val="93000"/>
                  <a:lumOff val="7000"/>
                </a:sys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宋体"/>
            </a:endParaRPr>
          </a:p>
        </p:txBody>
      </p:sp>
      <p:grpSp>
        <p:nvGrpSpPr>
          <p:cNvPr id="51" name="组合 9"/>
          <p:cNvGrpSpPr>
            <a:grpSpLocks/>
          </p:cNvGrpSpPr>
          <p:nvPr/>
        </p:nvGrpSpPr>
        <p:grpSpPr bwMode="auto">
          <a:xfrm>
            <a:off x="2853382" y="2987998"/>
            <a:ext cx="996950" cy="1784350"/>
            <a:chOff x="6876256" y="2742174"/>
            <a:chExt cx="1513892" cy="2709936"/>
          </a:xfrm>
        </p:grpSpPr>
        <p:sp>
          <p:nvSpPr>
            <p:cNvPr id="52" name="圆角矩形 51"/>
            <p:cNvSpPr/>
            <p:nvPr/>
          </p:nvSpPr>
          <p:spPr>
            <a:xfrm>
              <a:off x="6876256" y="4093288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6877980" y="4082395"/>
              <a:ext cx="1512168" cy="1358822"/>
            </a:xfrm>
            <a:prstGeom prst="roundRect">
              <a:avLst>
                <a:gd name="adj" fmla="val 5673"/>
              </a:avLst>
            </a:prstGeom>
            <a:noFill/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4" name="椭圆 10"/>
            <p:cNvSpPr/>
            <p:nvPr/>
          </p:nvSpPr>
          <p:spPr>
            <a:xfrm>
              <a:off x="6953397" y="2742174"/>
              <a:ext cx="1378895" cy="2189165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5" name="椭圆 10"/>
            <p:cNvSpPr/>
            <p:nvPr/>
          </p:nvSpPr>
          <p:spPr>
            <a:xfrm>
              <a:off x="7264372" y="3236423"/>
              <a:ext cx="759356" cy="429154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6" name="椭圆 10"/>
            <p:cNvSpPr/>
            <p:nvPr/>
          </p:nvSpPr>
          <p:spPr>
            <a:xfrm>
              <a:off x="7054645" y="3976593"/>
              <a:ext cx="1181221" cy="41709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57" name="组合 15"/>
          <p:cNvGrpSpPr>
            <a:grpSpLocks/>
          </p:cNvGrpSpPr>
          <p:nvPr/>
        </p:nvGrpSpPr>
        <p:grpSpPr bwMode="auto">
          <a:xfrm>
            <a:off x="5590232" y="2987998"/>
            <a:ext cx="996950" cy="1784350"/>
            <a:chOff x="6876256" y="2742174"/>
            <a:chExt cx="1513892" cy="2709936"/>
          </a:xfrm>
        </p:grpSpPr>
        <p:sp>
          <p:nvSpPr>
            <p:cNvPr id="58" name="圆角矩形 57"/>
            <p:cNvSpPr/>
            <p:nvPr/>
          </p:nvSpPr>
          <p:spPr>
            <a:xfrm>
              <a:off x="6876256" y="4093288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6600000" scaled="0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877980" y="4082395"/>
              <a:ext cx="1512168" cy="1358822"/>
            </a:xfrm>
            <a:prstGeom prst="roundRect">
              <a:avLst>
                <a:gd name="adj" fmla="val 5673"/>
              </a:avLst>
            </a:prstGeom>
            <a:noFill/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0" name="椭圆 10"/>
            <p:cNvSpPr/>
            <p:nvPr/>
          </p:nvSpPr>
          <p:spPr>
            <a:xfrm>
              <a:off x="6953397" y="2742174"/>
              <a:ext cx="1378895" cy="2189165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1" name="椭圆 10"/>
            <p:cNvSpPr/>
            <p:nvPr/>
          </p:nvSpPr>
          <p:spPr>
            <a:xfrm>
              <a:off x="7264372" y="3236423"/>
              <a:ext cx="759356" cy="429154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2" name="椭圆 10"/>
            <p:cNvSpPr/>
            <p:nvPr/>
          </p:nvSpPr>
          <p:spPr>
            <a:xfrm>
              <a:off x="7054645" y="3976593"/>
              <a:ext cx="1181221" cy="417098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>
            <a:off x="756295" y="4086548"/>
            <a:ext cx="7613650" cy="682625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ysDash"/>
            <a:tailEnd type="triangle" w="med" len="lg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64" name="组合 22"/>
          <p:cNvGrpSpPr>
            <a:grpSpLocks/>
          </p:cNvGrpSpPr>
          <p:nvPr/>
        </p:nvGrpSpPr>
        <p:grpSpPr bwMode="auto">
          <a:xfrm>
            <a:off x="1486545" y="3378523"/>
            <a:ext cx="966787" cy="1733550"/>
            <a:chOff x="179512" y="2797966"/>
            <a:chExt cx="1513892" cy="2709936"/>
          </a:xfrm>
        </p:grpSpPr>
        <p:sp>
          <p:nvSpPr>
            <p:cNvPr id="65" name="圆角矩形 64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13A907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7200000" scaled="0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7" name="椭圆 10"/>
            <p:cNvSpPr/>
            <p:nvPr/>
          </p:nvSpPr>
          <p:spPr>
            <a:xfrm>
              <a:off x="256573" y="2797966"/>
              <a:ext cx="1379657" cy="2188794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8" name="椭圆 10"/>
            <p:cNvSpPr/>
            <p:nvPr/>
          </p:nvSpPr>
          <p:spPr>
            <a:xfrm>
              <a:off x="567307" y="3291809"/>
              <a:ext cx="758189" cy="429322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69" name="椭圆 10"/>
            <p:cNvSpPr/>
            <p:nvPr/>
          </p:nvSpPr>
          <p:spPr>
            <a:xfrm>
              <a:off x="358494" y="4031334"/>
              <a:ext cx="1180786" cy="419396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70" name="组合 28"/>
          <p:cNvGrpSpPr>
            <a:grpSpLocks/>
          </p:cNvGrpSpPr>
          <p:nvPr/>
        </p:nvGrpSpPr>
        <p:grpSpPr bwMode="auto">
          <a:xfrm>
            <a:off x="4294832" y="3378523"/>
            <a:ext cx="966788" cy="1733550"/>
            <a:chOff x="179512" y="2797966"/>
            <a:chExt cx="1513892" cy="2709936"/>
          </a:xfrm>
        </p:grpSpPr>
        <p:sp>
          <p:nvSpPr>
            <p:cNvPr id="71" name="圆角矩形 70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13A907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3" name="椭圆 10"/>
            <p:cNvSpPr/>
            <p:nvPr/>
          </p:nvSpPr>
          <p:spPr>
            <a:xfrm>
              <a:off x="256575" y="2797966"/>
              <a:ext cx="1379654" cy="2188794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4" name="椭圆 10"/>
            <p:cNvSpPr/>
            <p:nvPr/>
          </p:nvSpPr>
          <p:spPr>
            <a:xfrm>
              <a:off x="567307" y="3291809"/>
              <a:ext cx="758189" cy="429322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5" name="椭圆 10"/>
            <p:cNvSpPr/>
            <p:nvPr/>
          </p:nvSpPr>
          <p:spPr>
            <a:xfrm>
              <a:off x="358494" y="4031334"/>
              <a:ext cx="1180786" cy="419396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76" name="组合 34"/>
          <p:cNvGrpSpPr>
            <a:grpSpLocks/>
          </p:cNvGrpSpPr>
          <p:nvPr/>
        </p:nvGrpSpPr>
        <p:grpSpPr bwMode="auto">
          <a:xfrm>
            <a:off x="6958657" y="3378523"/>
            <a:ext cx="968375" cy="1733550"/>
            <a:chOff x="179512" y="2797966"/>
            <a:chExt cx="1513892" cy="2709936"/>
          </a:xfrm>
        </p:grpSpPr>
        <p:sp>
          <p:nvSpPr>
            <p:cNvPr id="77" name="圆角矩形 76"/>
            <p:cNvSpPr/>
            <p:nvPr/>
          </p:nvSpPr>
          <p:spPr>
            <a:xfrm>
              <a:off x="179512" y="4149080"/>
              <a:ext cx="1512168" cy="1358822"/>
            </a:xfrm>
            <a:prstGeom prst="roundRect">
              <a:avLst>
                <a:gd name="adj" fmla="val 5673"/>
              </a:avLst>
            </a:prstGeom>
            <a:solidFill>
              <a:srgbClr val="BE1247"/>
            </a:soli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extrusionH="63500"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181236" y="4138187"/>
              <a:ext cx="1512168" cy="1358822"/>
            </a:xfrm>
            <a:prstGeom prst="roundRect">
              <a:avLst>
                <a:gd name="adj" fmla="val 5673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0000">
                  <a:srgbClr val="F87477"/>
                </a:gs>
                <a:gs pos="100000">
                  <a:srgbClr val="FA9496"/>
                </a:gs>
              </a:gsLst>
              <a:lin ang="7200000" scaled="0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isometricOffAxis1Top">
                <a:rot lat="19308370" lon="17994607" rev="3982837"/>
              </a:camera>
              <a:lightRig rig="soft" dir="t"/>
            </a:scene3d>
            <a:sp3d prstMaterial="matte"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79" name="椭圆 10"/>
            <p:cNvSpPr/>
            <p:nvPr/>
          </p:nvSpPr>
          <p:spPr>
            <a:xfrm>
              <a:off x="256448" y="2797966"/>
              <a:ext cx="1379875" cy="2188794"/>
            </a:xfrm>
            <a:custGeom>
              <a:avLst/>
              <a:gdLst>
                <a:gd name="connsiteX0" fmla="*/ 564273 w 1405538"/>
                <a:gd name="connsiteY0" fmla="*/ 0 h 2135354"/>
                <a:gd name="connsiteX1" fmla="*/ 823003 w 1405538"/>
                <a:gd name="connsiteY1" fmla="*/ 0 h 2135354"/>
                <a:gd name="connsiteX2" fmla="*/ 1405538 w 1405538"/>
                <a:gd name="connsiteY2" fmla="*/ 1732147 h 2135354"/>
                <a:gd name="connsiteX3" fmla="*/ 1387275 w 1405538"/>
                <a:gd name="connsiteY3" fmla="*/ 1841423 h 2135354"/>
                <a:gd name="connsiteX4" fmla="*/ 1380484 w 1405538"/>
                <a:gd name="connsiteY4" fmla="*/ 1841423 h 2135354"/>
                <a:gd name="connsiteX5" fmla="*/ 1383925 w 1405538"/>
                <a:gd name="connsiteY5" fmla="*/ 1855288 h 2135354"/>
                <a:gd name="connsiteX6" fmla="*/ 694344 w 1405538"/>
                <a:gd name="connsiteY6" fmla="*/ 2135354 h 2135354"/>
                <a:gd name="connsiteX7" fmla="*/ 4763 w 1405538"/>
                <a:gd name="connsiteY7" fmla="*/ 1855288 h 2135354"/>
                <a:gd name="connsiteX8" fmla="*/ 8205 w 1405538"/>
                <a:gd name="connsiteY8" fmla="*/ 1841423 h 2135354"/>
                <a:gd name="connsiteX9" fmla="*/ 0 w 1405538"/>
                <a:gd name="connsiteY9" fmla="*/ 1841423 h 2135354"/>
                <a:gd name="connsiteX10" fmla="*/ 564273 w 1405538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60593 w 1457926"/>
                <a:gd name="connsiteY8" fmla="*/ 1841423 h 2135354"/>
                <a:gd name="connsiteX9" fmla="*/ 0 w 1457926"/>
                <a:gd name="connsiteY9" fmla="*/ 1731886 h 2135354"/>
                <a:gd name="connsiteX10" fmla="*/ 616661 w 1457926"/>
                <a:gd name="connsiteY10" fmla="*/ 0 h 2135354"/>
                <a:gd name="connsiteX0" fmla="*/ 689418 w 1530683"/>
                <a:gd name="connsiteY0" fmla="*/ 0 h 2135354"/>
                <a:gd name="connsiteX1" fmla="*/ 948148 w 1530683"/>
                <a:gd name="connsiteY1" fmla="*/ 0 h 2135354"/>
                <a:gd name="connsiteX2" fmla="*/ 1530683 w 1530683"/>
                <a:gd name="connsiteY2" fmla="*/ 1732147 h 2135354"/>
                <a:gd name="connsiteX3" fmla="*/ 1512420 w 1530683"/>
                <a:gd name="connsiteY3" fmla="*/ 1841423 h 2135354"/>
                <a:gd name="connsiteX4" fmla="*/ 1505629 w 1530683"/>
                <a:gd name="connsiteY4" fmla="*/ 1841423 h 2135354"/>
                <a:gd name="connsiteX5" fmla="*/ 1509070 w 1530683"/>
                <a:gd name="connsiteY5" fmla="*/ 1855288 h 2135354"/>
                <a:gd name="connsiteX6" fmla="*/ 819489 w 1530683"/>
                <a:gd name="connsiteY6" fmla="*/ 2135354 h 2135354"/>
                <a:gd name="connsiteX7" fmla="*/ 129908 w 1530683"/>
                <a:gd name="connsiteY7" fmla="*/ 1855288 h 2135354"/>
                <a:gd name="connsiteX8" fmla="*/ 0 w 1530683"/>
                <a:gd name="connsiteY8" fmla="*/ 1841423 h 2135354"/>
                <a:gd name="connsiteX9" fmla="*/ 72757 w 1530683"/>
                <a:gd name="connsiteY9" fmla="*/ 1731886 h 2135354"/>
                <a:gd name="connsiteX10" fmla="*/ 689418 w 1530683"/>
                <a:gd name="connsiteY10" fmla="*/ 0 h 2135354"/>
                <a:gd name="connsiteX0" fmla="*/ 616661 w 1457926"/>
                <a:gd name="connsiteY0" fmla="*/ 0 h 2135354"/>
                <a:gd name="connsiteX1" fmla="*/ 875391 w 1457926"/>
                <a:gd name="connsiteY1" fmla="*/ 0 h 2135354"/>
                <a:gd name="connsiteX2" fmla="*/ 1457926 w 1457926"/>
                <a:gd name="connsiteY2" fmla="*/ 1732147 h 2135354"/>
                <a:gd name="connsiteX3" fmla="*/ 1439663 w 1457926"/>
                <a:gd name="connsiteY3" fmla="*/ 1841423 h 2135354"/>
                <a:gd name="connsiteX4" fmla="*/ 1432872 w 1457926"/>
                <a:gd name="connsiteY4" fmla="*/ 1841423 h 2135354"/>
                <a:gd name="connsiteX5" fmla="*/ 1436313 w 1457926"/>
                <a:gd name="connsiteY5" fmla="*/ 1855288 h 2135354"/>
                <a:gd name="connsiteX6" fmla="*/ 746732 w 1457926"/>
                <a:gd name="connsiteY6" fmla="*/ 2135354 h 2135354"/>
                <a:gd name="connsiteX7" fmla="*/ 57151 w 1457926"/>
                <a:gd name="connsiteY7" fmla="*/ 1855288 h 2135354"/>
                <a:gd name="connsiteX8" fmla="*/ 0 w 1457926"/>
                <a:gd name="connsiteY8" fmla="*/ 1731886 h 2135354"/>
                <a:gd name="connsiteX9" fmla="*/ 616661 w 1457926"/>
                <a:gd name="connsiteY9" fmla="*/ 0 h 2135354"/>
                <a:gd name="connsiteX0" fmla="*/ 559510 w 1400775"/>
                <a:gd name="connsiteY0" fmla="*/ 0 h 2135354"/>
                <a:gd name="connsiteX1" fmla="*/ 818240 w 1400775"/>
                <a:gd name="connsiteY1" fmla="*/ 0 h 2135354"/>
                <a:gd name="connsiteX2" fmla="*/ 1400775 w 1400775"/>
                <a:gd name="connsiteY2" fmla="*/ 1732147 h 2135354"/>
                <a:gd name="connsiteX3" fmla="*/ 1382512 w 1400775"/>
                <a:gd name="connsiteY3" fmla="*/ 1841423 h 2135354"/>
                <a:gd name="connsiteX4" fmla="*/ 1375721 w 1400775"/>
                <a:gd name="connsiteY4" fmla="*/ 1841423 h 2135354"/>
                <a:gd name="connsiteX5" fmla="*/ 1379162 w 1400775"/>
                <a:gd name="connsiteY5" fmla="*/ 1855288 h 2135354"/>
                <a:gd name="connsiteX6" fmla="*/ 689581 w 1400775"/>
                <a:gd name="connsiteY6" fmla="*/ 2135354 h 2135354"/>
                <a:gd name="connsiteX7" fmla="*/ 0 w 1400775"/>
                <a:gd name="connsiteY7" fmla="*/ 1855288 h 2135354"/>
                <a:gd name="connsiteX8" fmla="*/ 559510 w 1400775"/>
                <a:gd name="connsiteY8" fmla="*/ 0 h 2135354"/>
                <a:gd name="connsiteX0" fmla="*/ 559510 w 1382512"/>
                <a:gd name="connsiteY0" fmla="*/ 0 h 2135354"/>
                <a:gd name="connsiteX1" fmla="*/ 818240 w 1382512"/>
                <a:gd name="connsiteY1" fmla="*/ 0 h 2135354"/>
                <a:gd name="connsiteX2" fmla="*/ 1382512 w 1382512"/>
                <a:gd name="connsiteY2" fmla="*/ 1841423 h 2135354"/>
                <a:gd name="connsiteX3" fmla="*/ 1375721 w 1382512"/>
                <a:gd name="connsiteY3" fmla="*/ 1841423 h 2135354"/>
                <a:gd name="connsiteX4" fmla="*/ 1379162 w 1382512"/>
                <a:gd name="connsiteY4" fmla="*/ 1855288 h 2135354"/>
                <a:gd name="connsiteX5" fmla="*/ 689581 w 1382512"/>
                <a:gd name="connsiteY5" fmla="*/ 2135354 h 2135354"/>
                <a:gd name="connsiteX6" fmla="*/ 0 w 1382512"/>
                <a:gd name="connsiteY6" fmla="*/ 1855288 h 2135354"/>
                <a:gd name="connsiteX7" fmla="*/ 559510 w 1382512"/>
                <a:gd name="connsiteY7" fmla="*/ 0 h 2135354"/>
                <a:gd name="connsiteX0" fmla="*/ 559510 w 1392037"/>
                <a:gd name="connsiteY0" fmla="*/ 0 h 2135354"/>
                <a:gd name="connsiteX1" fmla="*/ 818240 w 1392037"/>
                <a:gd name="connsiteY1" fmla="*/ 0 h 2135354"/>
                <a:gd name="connsiteX2" fmla="*/ 1392037 w 1392037"/>
                <a:gd name="connsiteY2" fmla="*/ 1727123 h 2135354"/>
                <a:gd name="connsiteX3" fmla="*/ 1375721 w 1392037"/>
                <a:gd name="connsiteY3" fmla="*/ 1841423 h 2135354"/>
                <a:gd name="connsiteX4" fmla="*/ 1379162 w 1392037"/>
                <a:gd name="connsiteY4" fmla="*/ 1855288 h 2135354"/>
                <a:gd name="connsiteX5" fmla="*/ 689581 w 1392037"/>
                <a:gd name="connsiteY5" fmla="*/ 2135354 h 2135354"/>
                <a:gd name="connsiteX6" fmla="*/ 0 w 1392037"/>
                <a:gd name="connsiteY6" fmla="*/ 1855288 h 2135354"/>
                <a:gd name="connsiteX7" fmla="*/ 559510 w 1392037"/>
                <a:gd name="connsiteY7" fmla="*/ 0 h 2135354"/>
                <a:gd name="connsiteX0" fmla="*/ 559510 w 1379162"/>
                <a:gd name="connsiteY0" fmla="*/ 0 h 2135354"/>
                <a:gd name="connsiteX1" fmla="*/ 818240 w 1379162"/>
                <a:gd name="connsiteY1" fmla="*/ 0 h 2135354"/>
                <a:gd name="connsiteX2" fmla="*/ 1375721 w 1379162"/>
                <a:gd name="connsiteY2" fmla="*/ 1841423 h 2135354"/>
                <a:gd name="connsiteX3" fmla="*/ 1379162 w 1379162"/>
                <a:gd name="connsiteY3" fmla="*/ 1855288 h 2135354"/>
                <a:gd name="connsiteX4" fmla="*/ 689581 w 1379162"/>
                <a:gd name="connsiteY4" fmla="*/ 2135354 h 2135354"/>
                <a:gd name="connsiteX5" fmla="*/ 0 w 1379162"/>
                <a:gd name="connsiteY5" fmla="*/ 1855288 h 2135354"/>
                <a:gd name="connsiteX6" fmla="*/ 559510 w 1379162"/>
                <a:gd name="connsiteY6" fmla="*/ 0 h 2135354"/>
                <a:gd name="connsiteX0" fmla="*/ 559510 w 1379162"/>
                <a:gd name="connsiteY0" fmla="*/ 3 h 2135357"/>
                <a:gd name="connsiteX1" fmla="*/ 818240 w 1379162"/>
                <a:gd name="connsiteY1" fmla="*/ 3 h 2135357"/>
                <a:gd name="connsiteX2" fmla="*/ 1375721 w 1379162"/>
                <a:gd name="connsiteY2" fmla="*/ 1841426 h 2135357"/>
                <a:gd name="connsiteX3" fmla="*/ 1379162 w 1379162"/>
                <a:gd name="connsiteY3" fmla="*/ 1855291 h 2135357"/>
                <a:gd name="connsiteX4" fmla="*/ 689581 w 1379162"/>
                <a:gd name="connsiteY4" fmla="*/ 2135357 h 2135357"/>
                <a:gd name="connsiteX5" fmla="*/ 0 w 1379162"/>
                <a:gd name="connsiteY5" fmla="*/ 1855291 h 2135357"/>
                <a:gd name="connsiteX6" fmla="*/ 559510 w 1379162"/>
                <a:gd name="connsiteY6" fmla="*/ 3 h 2135357"/>
                <a:gd name="connsiteX0" fmla="*/ 559510 w 1379162"/>
                <a:gd name="connsiteY0" fmla="*/ 40216 h 2175570"/>
                <a:gd name="connsiteX1" fmla="*/ 818240 w 1379162"/>
                <a:gd name="connsiteY1" fmla="*/ 40216 h 2175570"/>
                <a:gd name="connsiteX2" fmla="*/ 1375721 w 1379162"/>
                <a:gd name="connsiteY2" fmla="*/ 1881639 h 2175570"/>
                <a:gd name="connsiteX3" fmla="*/ 1379162 w 1379162"/>
                <a:gd name="connsiteY3" fmla="*/ 1895504 h 2175570"/>
                <a:gd name="connsiteX4" fmla="*/ 689581 w 1379162"/>
                <a:gd name="connsiteY4" fmla="*/ 2175570 h 2175570"/>
                <a:gd name="connsiteX5" fmla="*/ 0 w 1379162"/>
                <a:gd name="connsiteY5" fmla="*/ 1895504 h 2175570"/>
                <a:gd name="connsiteX6" fmla="*/ 559510 w 1379162"/>
                <a:gd name="connsiteY6" fmla="*/ 40216 h 2175570"/>
                <a:gd name="connsiteX0" fmla="*/ 559510 w 1379162"/>
                <a:gd name="connsiteY0" fmla="*/ 50079 h 2185433"/>
                <a:gd name="connsiteX1" fmla="*/ 818240 w 1379162"/>
                <a:gd name="connsiteY1" fmla="*/ 50079 h 2185433"/>
                <a:gd name="connsiteX2" fmla="*/ 1375721 w 1379162"/>
                <a:gd name="connsiteY2" fmla="*/ 1891502 h 2185433"/>
                <a:gd name="connsiteX3" fmla="*/ 1379162 w 1379162"/>
                <a:gd name="connsiteY3" fmla="*/ 1905367 h 2185433"/>
                <a:gd name="connsiteX4" fmla="*/ 689581 w 1379162"/>
                <a:gd name="connsiteY4" fmla="*/ 2185433 h 2185433"/>
                <a:gd name="connsiteX5" fmla="*/ 0 w 1379162"/>
                <a:gd name="connsiteY5" fmla="*/ 1905367 h 2185433"/>
                <a:gd name="connsiteX6" fmla="*/ 559510 w 1379162"/>
                <a:gd name="connsiteY6" fmla="*/ 50079 h 2185433"/>
                <a:gd name="connsiteX0" fmla="*/ 559510 w 1379162"/>
                <a:gd name="connsiteY0" fmla="*/ 52984 h 2188338"/>
                <a:gd name="connsiteX1" fmla="*/ 818240 w 1379162"/>
                <a:gd name="connsiteY1" fmla="*/ 52984 h 2188338"/>
                <a:gd name="connsiteX2" fmla="*/ 1375721 w 1379162"/>
                <a:gd name="connsiteY2" fmla="*/ 1894407 h 2188338"/>
                <a:gd name="connsiteX3" fmla="*/ 1379162 w 1379162"/>
                <a:gd name="connsiteY3" fmla="*/ 1908272 h 2188338"/>
                <a:gd name="connsiteX4" fmla="*/ 689581 w 1379162"/>
                <a:gd name="connsiteY4" fmla="*/ 2188338 h 2188338"/>
                <a:gd name="connsiteX5" fmla="*/ 0 w 1379162"/>
                <a:gd name="connsiteY5" fmla="*/ 1908272 h 2188338"/>
                <a:gd name="connsiteX6" fmla="*/ 559510 w 1379162"/>
                <a:gd name="connsiteY6" fmla="*/ 52984 h 2188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9162" h="2188338">
                  <a:moveTo>
                    <a:pt x="559510" y="52984"/>
                  </a:moveTo>
                  <a:cubicBezTo>
                    <a:pt x="593366" y="5359"/>
                    <a:pt x="731997" y="-37503"/>
                    <a:pt x="818240" y="52984"/>
                  </a:cubicBezTo>
                  <a:cubicBezTo>
                    <a:pt x="816162" y="50325"/>
                    <a:pt x="1282234" y="1585192"/>
                    <a:pt x="1375721" y="1894407"/>
                  </a:cubicBezTo>
                  <a:cubicBezTo>
                    <a:pt x="1378870" y="1898789"/>
                    <a:pt x="1379162" y="1903517"/>
                    <a:pt x="1379162" y="1908272"/>
                  </a:cubicBezTo>
                  <a:cubicBezTo>
                    <a:pt x="1379162" y="2062948"/>
                    <a:pt x="1070426" y="2188338"/>
                    <a:pt x="689581" y="2188338"/>
                  </a:cubicBezTo>
                  <a:cubicBezTo>
                    <a:pt x="308736" y="2188338"/>
                    <a:pt x="0" y="2062948"/>
                    <a:pt x="0" y="1908272"/>
                  </a:cubicBezTo>
                  <a:lnTo>
                    <a:pt x="559510" y="52984"/>
                  </a:lnTo>
                  <a:close/>
                </a:path>
              </a:pathLst>
            </a:custGeom>
            <a:gradFill flip="none" rotWithShape="1">
              <a:gsLst>
                <a:gs pos="98000">
                  <a:srgbClr val="C5134A"/>
                </a:gs>
                <a:gs pos="0">
                  <a:srgbClr val="BE1247"/>
                </a:gs>
                <a:gs pos="19000">
                  <a:srgbClr val="D2144F"/>
                </a:gs>
                <a:gs pos="54000">
                  <a:srgbClr val="F87477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0" name="椭圆 10"/>
            <p:cNvSpPr/>
            <p:nvPr/>
          </p:nvSpPr>
          <p:spPr>
            <a:xfrm>
              <a:off x="569154" y="3291809"/>
              <a:ext cx="756945" cy="429322"/>
            </a:xfrm>
            <a:custGeom>
              <a:avLst/>
              <a:gdLst/>
              <a:ahLst/>
              <a:cxnLst/>
              <a:rect l="l" t="t" r="r" b="b"/>
              <a:pathLst>
                <a:path w="590834" h="334594">
                  <a:moveTo>
                    <a:pt x="86928" y="0"/>
                  </a:moveTo>
                  <a:cubicBezTo>
                    <a:pt x="160265" y="23782"/>
                    <a:pt x="240109" y="35684"/>
                    <a:pt x="323402" y="35684"/>
                  </a:cubicBezTo>
                  <a:cubicBezTo>
                    <a:pt x="387332" y="35684"/>
                    <a:pt x="449230" y="28672"/>
                    <a:pt x="507434" y="13120"/>
                  </a:cubicBezTo>
                  <a:cubicBezTo>
                    <a:pt x="531772" y="93575"/>
                    <a:pt x="560176" y="187373"/>
                    <a:pt x="590834" y="288543"/>
                  </a:cubicBezTo>
                  <a:cubicBezTo>
                    <a:pt x="499769" y="318822"/>
                    <a:pt x="400175" y="334594"/>
                    <a:pt x="296010" y="334594"/>
                  </a:cubicBezTo>
                  <a:cubicBezTo>
                    <a:pt x="191403" y="334594"/>
                    <a:pt x="91406" y="318688"/>
                    <a:pt x="0" y="288246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81" name="椭圆 10"/>
            <p:cNvSpPr/>
            <p:nvPr/>
          </p:nvSpPr>
          <p:spPr>
            <a:xfrm>
              <a:off x="358201" y="4031334"/>
              <a:ext cx="1181332" cy="419396"/>
            </a:xfrm>
            <a:custGeom>
              <a:avLst/>
              <a:gdLst/>
              <a:ahLst/>
              <a:cxnLst/>
              <a:rect l="l" t="t" r="r" b="b"/>
              <a:pathLst>
                <a:path w="1082218" h="392352">
                  <a:moveTo>
                    <a:pt x="92746" y="0"/>
                  </a:moveTo>
                  <a:cubicBezTo>
                    <a:pt x="229132" y="56158"/>
                    <a:pt x="381210" y="86960"/>
                    <a:pt x="541436" y="86960"/>
                  </a:cubicBezTo>
                  <a:cubicBezTo>
                    <a:pt x="701493" y="86960"/>
                    <a:pt x="853418" y="56223"/>
                    <a:pt x="989694" y="184"/>
                  </a:cubicBezTo>
                  <a:cubicBezTo>
                    <a:pt x="1021621" y="105469"/>
                    <a:pt x="1052999" y="208935"/>
                    <a:pt x="1082218" y="305289"/>
                  </a:cubicBezTo>
                  <a:cubicBezTo>
                    <a:pt x="917102" y="361516"/>
                    <a:pt x="732512" y="392352"/>
                    <a:pt x="537839" y="392352"/>
                  </a:cubicBezTo>
                  <a:cubicBezTo>
                    <a:pt x="345739" y="392352"/>
                    <a:pt x="163457" y="362325"/>
                    <a:pt x="0" y="307539"/>
                  </a:cubicBezTo>
                  <a:close/>
                </a:path>
              </a:pathLst>
            </a:custGeom>
            <a:gradFill flip="none" rotWithShape="1">
              <a:gsLst>
                <a:gs pos="98000">
                  <a:sysClr val="window" lastClr="FFFFFF">
                    <a:lumMod val="65000"/>
                  </a:sysClr>
                </a:gs>
                <a:gs pos="0">
                  <a:sysClr val="window" lastClr="FFFFFF">
                    <a:lumMod val="65000"/>
                  </a:sysClr>
                </a:gs>
                <a:gs pos="55000">
                  <a:sysClr val="window" lastClr="FFFFFF"/>
                </a:gs>
              </a:gsLst>
              <a:lin ang="11100000" scaled="0"/>
              <a:tileRect/>
            </a:gra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cxnSp>
        <p:nvCxnSpPr>
          <p:cNvPr id="82" name="直接连接符 81"/>
          <p:cNvCxnSpPr/>
          <p:nvPr/>
        </p:nvCxnSpPr>
        <p:spPr>
          <a:xfrm>
            <a:off x="3355032" y="2316485"/>
            <a:ext cx="0" cy="66833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</a:ln>
          <a:effectLst/>
        </p:spPr>
      </p:cxnSp>
      <p:cxnSp>
        <p:nvCxnSpPr>
          <p:cNvPr id="83" name="直接连接符 82"/>
          <p:cNvCxnSpPr/>
          <p:nvPr/>
        </p:nvCxnSpPr>
        <p:spPr>
          <a:xfrm>
            <a:off x="1977082" y="2814960"/>
            <a:ext cx="0" cy="57308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</a:ln>
          <a:effectLst/>
        </p:spPr>
      </p:cxnSp>
      <p:cxnSp>
        <p:nvCxnSpPr>
          <p:cNvPr id="84" name="直接连接符 83"/>
          <p:cNvCxnSpPr/>
          <p:nvPr/>
        </p:nvCxnSpPr>
        <p:spPr>
          <a:xfrm>
            <a:off x="4780607" y="2772098"/>
            <a:ext cx="0" cy="59690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</a:ln>
          <a:effectLst/>
        </p:spPr>
      </p:cxnSp>
      <p:cxnSp>
        <p:nvCxnSpPr>
          <p:cNvPr id="85" name="直接连接符 84"/>
          <p:cNvCxnSpPr/>
          <p:nvPr/>
        </p:nvCxnSpPr>
        <p:spPr>
          <a:xfrm>
            <a:off x="6085532" y="2254573"/>
            <a:ext cx="0" cy="73025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</a:ln>
          <a:effectLst/>
        </p:spPr>
      </p:cxnSp>
      <p:cxnSp>
        <p:nvCxnSpPr>
          <p:cNvPr id="86" name="直接连接符 85"/>
          <p:cNvCxnSpPr/>
          <p:nvPr/>
        </p:nvCxnSpPr>
        <p:spPr>
          <a:xfrm>
            <a:off x="7450782" y="2794323"/>
            <a:ext cx="0" cy="58420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ysDash"/>
          </a:ln>
          <a:effectLst/>
        </p:spPr>
      </p:cxnSp>
      <p:sp>
        <p:nvSpPr>
          <p:cNvPr id="87" name="TextBox 11"/>
          <p:cNvSpPr txBox="1">
            <a:spLocks noChangeArrowheads="1"/>
          </p:cNvSpPr>
          <p:nvPr/>
        </p:nvSpPr>
        <p:spPr bwMode="auto">
          <a:xfrm flipH="1">
            <a:off x="611832" y="2225998"/>
            <a:ext cx="2160588" cy="1168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修订点检标准编号：450301I01J021  </a:t>
            </a:r>
            <a:endParaRPr lang="en-US" altLang="zh-CN" sz="1400" b="1" dirty="0" smtClean="0">
              <a:solidFill>
                <a:prstClr val="black">
                  <a:lumMod val="95000"/>
                  <a:lumOff val="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itchFamily="34" charset="-122"/>
                <a:ea typeface="微软雅黑" pitchFamily="34" charset="-122"/>
              </a:rPr>
              <a:t>定期对火焰检测电极积炭检查，清洗，烘干并对电缆线绝缘进行维护</a:t>
            </a:r>
          </a:p>
        </p:txBody>
      </p:sp>
      <p:sp>
        <p:nvSpPr>
          <p:cNvPr id="88" name="TextBox 11"/>
          <p:cNvSpPr txBox="1">
            <a:spLocks noChangeArrowheads="1"/>
          </p:cNvSpPr>
          <p:nvPr/>
        </p:nvSpPr>
        <p:spPr bwMode="auto">
          <a:xfrm flipH="1">
            <a:off x="2677170" y="1721173"/>
            <a:ext cx="13081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定期对检测极绝缘套管距离进行适当调整</a:t>
            </a:r>
            <a:r>
              <a:rPr lang="zh-CN" altLang="en-US" sz="1200" i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89" name="TextBox 11"/>
          <p:cNvSpPr txBox="1">
            <a:spLocks noChangeArrowheads="1"/>
          </p:cNvSpPr>
          <p:nvPr/>
        </p:nvSpPr>
        <p:spPr bwMode="auto">
          <a:xfrm flipH="1">
            <a:off x="4131320" y="2152973"/>
            <a:ext cx="1449387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定期对点火极及电离子探棒位置检查，使烧嘴位置合理。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0" name="TextBox 11"/>
          <p:cNvSpPr txBox="1">
            <a:spLocks noChangeArrowheads="1"/>
          </p:cNvSpPr>
          <p:nvPr/>
        </p:nvSpPr>
        <p:spPr bwMode="auto">
          <a:xfrm flipH="1">
            <a:off x="5458470" y="1281435"/>
            <a:ext cx="1489075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制定新点检标准：450401I01D06强化日常点检对检测电极的观察  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200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1" name="TextBox 11"/>
          <p:cNvSpPr txBox="1">
            <a:spLocks noChangeArrowheads="1"/>
          </p:cNvSpPr>
          <p:nvPr/>
        </p:nvSpPr>
        <p:spPr bwMode="auto">
          <a:xfrm flipH="1">
            <a:off x="6868170" y="2186310"/>
            <a:ext cx="15922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b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组织学习探测器的维修手册，并定期提问，提高运保人员认知度    </a:t>
            </a:r>
            <a:r>
              <a:rPr lang="zh-CN" altLang="en-US" sz="1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21485</TotalTime>
  <Words>249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1126</cp:revision>
  <dcterms:created xsi:type="dcterms:W3CDTF">2009-02-11T05:37:22Z</dcterms:created>
  <dcterms:modified xsi:type="dcterms:W3CDTF">2013-09-24T12:24:45Z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