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764704"/>
            <a:ext cx="1561795" cy="14913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57" y="3068960"/>
            <a:ext cx="1506931" cy="168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57" y="5063486"/>
            <a:ext cx="1159459" cy="14849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25" y="764704"/>
            <a:ext cx="4199299" cy="3443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052736"/>
            <a:ext cx="1830629" cy="1677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78" y="4581128"/>
            <a:ext cx="1831543" cy="13761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456" y="2968495"/>
            <a:ext cx="1650492" cy="18169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075" y="4785408"/>
            <a:ext cx="1812341" cy="1509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399" y="3208168"/>
            <a:ext cx="1634947" cy="18553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917985"/>
            <a:ext cx="1825782" cy="177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5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19598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940</cp:revision>
  <dcterms:created xsi:type="dcterms:W3CDTF">2009-02-11T05:37:22Z</dcterms:created>
  <dcterms:modified xsi:type="dcterms:W3CDTF">2013-09-21T02:59:13Z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