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6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istribute.quanjing.com/ie350-004.jpg?seid=AwuZntaTmda0FgLZmdiXFdeYFhX8FhWZmdb8mJaXmY0Ylti3ide5oJaXoJqYFdb862676adaba37c1fb21a8c89bd78e42c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301" b="87012" l="23426" r="903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19" t="32469" r="1324" b="12025"/>
          <a:stretch/>
        </p:blipFill>
        <p:spPr bwMode="auto">
          <a:xfrm>
            <a:off x="2195736" y="819735"/>
            <a:ext cx="5400600" cy="550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474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19777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1006</cp:revision>
  <dcterms:created xsi:type="dcterms:W3CDTF">2009-02-11T05:37:22Z</dcterms:created>
  <dcterms:modified xsi:type="dcterms:W3CDTF">2013-09-21T02:08:37Z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