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4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9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3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1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1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3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52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办公室职员,发狂的,手插入头发,男商人,白领_a388eea0a_创意图片_Getty Images Chin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0" r="400" b="12915"/>
          <a:stretch/>
        </p:blipFill>
        <p:spPr bwMode="auto">
          <a:xfrm>
            <a:off x="2576582" y="928237"/>
            <a:ext cx="3159125" cy="369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大拇指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4" r="20759"/>
          <a:stretch/>
        </p:blipFill>
        <p:spPr bwMode="auto">
          <a:xfrm>
            <a:off x="6084168" y="2773365"/>
            <a:ext cx="2717800" cy="388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男商人,沉思,商务,职业,专业人员_gic5471166_创意图片_Getty Images Chin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3" t="5355" r="30200"/>
          <a:stretch/>
        </p:blipFill>
        <p:spPr bwMode="auto">
          <a:xfrm>
            <a:off x="179512" y="3214408"/>
            <a:ext cx="210345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804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4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19777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1006</cp:revision>
  <dcterms:created xsi:type="dcterms:W3CDTF">2009-02-11T05:37:22Z</dcterms:created>
  <dcterms:modified xsi:type="dcterms:W3CDTF">2013-09-21T02:03:07Z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