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5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9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71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347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29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19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131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9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15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41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36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9524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2786025"/>
            <a:ext cx="3096344" cy="3857456"/>
          </a:xfrm>
          <a:prstGeom prst="rect">
            <a:avLst/>
          </a:prstGeom>
        </p:spPr>
      </p:pic>
      <p:pic>
        <p:nvPicPr>
          <p:cNvPr id="3" name="Picture 2" descr="http://distribute.quanjing.com/is098r9gz.jpg?seid=AxmWotHYowD6FgLZmdiYFdeYFhX8FhWZmdb8mJaXmY0Ylti1ide3oJi2oJq3Fdb80f705cef9b16ecf5eec47820b4c176c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3" t="10646" r="32897" b="2216"/>
          <a:stretch/>
        </p:blipFill>
        <p:spPr bwMode="auto">
          <a:xfrm>
            <a:off x="186408" y="692696"/>
            <a:ext cx="1983545" cy="212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distribute.quanjing.com/mf821-02687553.jpg?seid=Bwy4mJeTmdi2odC1ntn8BwyWndv8mtj8FhX8FdmWmhWYmdeZltmTmsaXotOXndO1mxWWFa%3d%3dcd912fd04f5f01d3be98ada1a116cf4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51"/>
          <a:stretch/>
        </p:blipFill>
        <p:spPr bwMode="auto">
          <a:xfrm>
            <a:off x="179512" y="3491534"/>
            <a:ext cx="3454400" cy="3167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songshuhui.net/wp-content/uploads/2011/10/ProductiveProcrastination041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038" y="692696"/>
            <a:ext cx="4034724" cy="208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fj.sinaimg.cn/2012/0706/U8023P911DT2012070609121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762" y="3372376"/>
            <a:ext cx="2400300" cy="3265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distribute.quanjing.com/is098r356.jpg?seid=AxmWotHYmZu2FgLZmdiYFdeYFhX8FhWZmdb8mJaXmY0Ylti1idG6mtu6ntn8mhW%3d50d8e72424e571cf2e746f5bd7e1739d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32" b="97804" l="6836" r="69336">
                        <a14:foregroundMark x1="47559" y1="74817" x2="41504" y2="74817"/>
                        <a14:foregroundMark x1="63477" y1="61347" x2="49121" y2="74085"/>
                        <a14:foregroundMark x1="52637" y1="72914" x2="43066" y2="80088"/>
                        <a14:foregroundMark x1="43555" y1="78477" x2="40137" y2="80820"/>
                        <a14:foregroundMark x1="61133" y1="29868" x2="43359" y2="27818"/>
                        <a14:foregroundMark x1="60352" y1="27379" x2="42480" y2="27086"/>
                        <a14:foregroundMark x1="64063" y1="52709" x2="64063" y2="59004"/>
                        <a14:foregroundMark x1="63477" y1="58712" x2="64551" y2="60322"/>
                        <a14:foregroundMark x1="65332" y1="60322" x2="64063" y2="62665"/>
                        <a14:foregroundMark x1="64844" y1="28404" x2="59570" y2="26794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1165"/>
          <a:stretch/>
        </p:blipFill>
        <p:spPr bwMode="auto">
          <a:xfrm>
            <a:off x="5868144" y="565204"/>
            <a:ext cx="3119388" cy="302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898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364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1005</cp:revision>
  <dcterms:created xsi:type="dcterms:W3CDTF">2009-02-11T05:37:22Z</dcterms:created>
  <dcterms:modified xsi:type="dcterms:W3CDTF">2013-09-21T01:56:36Z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