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3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9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14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347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29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191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31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018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515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41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3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9524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distribute.quanjing.com/top-742968.jpg?seid=Dg9WltC0mJK2ohX0B3aWmJb8mtj8FhX8FdmWmhWYmdeZltiTmJuGmtq6ndy6mdD8mhW%3d06925cf5fe9264265a5f09c41f8207c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455" b="93818" l="9823" r="899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412776"/>
            <a:ext cx="1944216" cy="2917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distribute.quanjing.com/ie036-016.jpg?seid=AwuWmZyTmde2FgLZmde2FdeYFhX8FhWZmdb8mJaXmY0Ylti3ide4oJa2oJu1Fdb899db7fe8ef5c30d4fe841a465c6cd9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062" y="672361"/>
            <a:ext cx="2427968" cy="363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05" y="2780928"/>
            <a:ext cx="3526257" cy="3892690"/>
          </a:xfrm>
          <a:prstGeom prst="rect">
            <a:avLst/>
          </a:prstGeom>
        </p:spPr>
      </p:pic>
      <p:pic>
        <p:nvPicPr>
          <p:cNvPr id="6" name="Picture 2" descr="http://distribute.quanjing.com/is098rj22.jpg?seid=AxmWotHYAJiYFgLZmdiZFdeYFhX8FhWZmdb8mJaXmY0ZlteGmJe6mdi6ntr8mhW%3dec9761fe66ff71815e742caa05dbb15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74" r="5634" b="12581"/>
          <a:stretch/>
        </p:blipFill>
        <p:spPr bwMode="auto">
          <a:xfrm>
            <a:off x="179512" y="672361"/>
            <a:ext cx="3600400" cy="3068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418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641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19775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1005</cp:revision>
  <dcterms:created xsi:type="dcterms:W3CDTF">2009-02-11T05:37:22Z</dcterms:created>
  <dcterms:modified xsi:type="dcterms:W3CDTF">2013-09-21T01:39:52Z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