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istribute.quanjing.com/mhrf-cpmh-38457b10zzl.jpg?seid=BwHYzI1JCg1Oltm4ndu3yJeWENPSFgnOAw5LC2v2Awv3mdC1FdeYFhX8FhWZmdb8mJaXmY0ZlteGmtq6mJq6ndz8mhW%3d2a78bb2d5eee9eeaf48c9d892a0052c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284984"/>
            <a:ext cx="5018698" cy="334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istribute.quanjing.com/pnsexp911938.jpg?seid=Cg5ZzxHWoteXotm4FhbUCZaXoxWXmNX8FhX8mZaWFdiWmtmTmY0Xide0oJqZoJuYFdb88a61b058f61f592b13dd2dde825e6be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11" b="100000" l="1611" r="94290">
                        <a14:foregroundMark x1="61347" y1="69336" x2="84187" y2="85156"/>
                        <a14:foregroundMark x1="78038" y1="65527" x2="85505" y2="80176"/>
                        <a14:foregroundMark x1="74963" y1="61133" x2="80234" y2="67285"/>
                        <a14:foregroundMark x1="70571" y1="55859" x2="78917" y2="62891"/>
                        <a14:foregroundMark x1="73646" y1="54980" x2="76281" y2="628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8979" y="620622"/>
            <a:ext cx="2530474" cy="379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distribute.quanjing.com/14mt0040rf.jpg?seid=mtrTDdaWndbYzNXJDwX0DxjHmdaZFdeYFhX8FhWZmdb8mJaXmY0ZlteGmtu6mtq6ndr8mhW%3d13b968e5426e4051ecf7218c6150096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A4947A"/>
              </a:clrFrom>
              <a:clrTo>
                <a:srgbClr val="A4947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7747">
            <a:off x="6321024" y="2058351"/>
            <a:ext cx="2785576" cy="465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20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1005</cp:revision>
  <dcterms:created xsi:type="dcterms:W3CDTF">2009-02-11T05:37:22Z</dcterms:created>
  <dcterms:modified xsi:type="dcterms:W3CDTF">2013-09-21T01:35:25Z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