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distribute.quanjing.com/ibxais00301111.jpg?seid=Awj4ywLZmdaZmdeXmtf8AwjYzJaWn3WXmNX8FhX8mZaWFdiWmtmVmI8YncaWoJuZoJeXFdb8ecc8cef40989e7faf003ec2f95d80d9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9" b="6197"/>
          <a:stretch/>
        </p:blipFill>
        <p:spPr bwMode="auto">
          <a:xfrm>
            <a:off x="683568" y="1412776"/>
            <a:ext cx="3384376" cy="438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distribute.quanjing.com/ibxais00301104.jpg?seid=Awj4ywLZmdaZmdeXmdr8AwjYzJaWn3WXmNX8FhX8mZaWFdiWmtmVmI8YncaWoJuZoJi2Fdb87009b08fc511c7f59803ef029062057c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9" b="2924"/>
          <a:stretch/>
        </p:blipFill>
        <p:spPr bwMode="auto">
          <a:xfrm>
            <a:off x="5436096" y="1412776"/>
            <a:ext cx="3167236" cy="445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19775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1005</cp:revision>
  <dcterms:created xsi:type="dcterms:W3CDTF">2009-02-11T05:37:22Z</dcterms:created>
  <dcterms:modified xsi:type="dcterms:W3CDTF">2013-09-21T01:31:26Z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