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6"/>
  </p:notesMasterIdLst>
  <p:handoutMasterIdLst>
    <p:handoutMasterId r:id="rId7"/>
  </p:handoutMasterIdLst>
  <p:sldIdLst>
    <p:sldId id="309" r:id="rId3"/>
    <p:sldId id="311" r:id="rId4"/>
    <p:sldId id="31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1016270" y="2024486"/>
            <a:ext cx="6900651" cy="3108679"/>
            <a:chOff x="1207119" y="746954"/>
            <a:chExt cx="6900651" cy="3108679"/>
          </a:xfrm>
        </p:grpSpPr>
        <p:sp>
          <p:nvSpPr>
            <p:cNvPr id="64" name="平行四边形 63"/>
            <p:cNvSpPr/>
            <p:nvPr/>
          </p:nvSpPr>
          <p:spPr>
            <a:xfrm rot="10801208">
              <a:off x="1738263" y="2736032"/>
              <a:ext cx="2499132" cy="576895"/>
            </a:xfrm>
            <a:prstGeom prst="parallelogram">
              <a:avLst>
                <a:gd name="adj" fmla="val 100365"/>
              </a:avLst>
            </a:prstGeom>
            <a:solidFill>
              <a:srgbClr val="5CBAD0"/>
            </a:soli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 rot="10801208">
              <a:off x="1207221" y="3265783"/>
              <a:ext cx="2525131" cy="576895"/>
            </a:xfrm>
            <a:prstGeom prst="parallelogram">
              <a:avLst>
                <a:gd name="adj" fmla="val 100365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6" name="平行四边形 65"/>
            <p:cNvSpPr/>
            <p:nvPr/>
          </p:nvSpPr>
          <p:spPr>
            <a:xfrm rot="10801208">
              <a:off x="3633996" y="2736037"/>
              <a:ext cx="2525131" cy="576895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57000">
                  <a:srgbClr val="30A0BE"/>
                </a:gs>
                <a:gs pos="30000">
                  <a:srgbClr val="5CBAD0"/>
                </a:gs>
              </a:gsLst>
              <a:lin ang="132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16200000" sx="98000" sy="98000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7" name="平行四边形 72"/>
            <p:cNvSpPr/>
            <p:nvPr/>
          </p:nvSpPr>
          <p:spPr>
            <a:xfrm rot="10801208">
              <a:off x="3100043" y="3265783"/>
              <a:ext cx="2525233" cy="576895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ysClr val="window" lastClr="FFFFFF">
                    <a:lumMod val="50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108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 rot="1208">
              <a:off x="5077493" y="1277240"/>
              <a:ext cx="2499132" cy="576895"/>
            </a:xfrm>
            <a:prstGeom prst="parallelogram">
              <a:avLst>
                <a:gd name="adj" fmla="val 100365"/>
              </a:avLst>
            </a:prstGeom>
            <a:solidFill>
              <a:srgbClr val="E6BE96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9" name="平行四边形 68"/>
            <p:cNvSpPr/>
            <p:nvPr/>
          </p:nvSpPr>
          <p:spPr>
            <a:xfrm rot="1208">
              <a:off x="5582536" y="747489"/>
              <a:ext cx="2525131" cy="576895"/>
            </a:xfrm>
            <a:prstGeom prst="parallelogram">
              <a:avLst>
                <a:gd name="adj" fmla="val 100365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4" name="平行四边形 93"/>
            <p:cNvSpPr/>
            <p:nvPr/>
          </p:nvSpPr>
          <p:spPr>
            <a:xfrm rot="1208">
              <a:off x="3155761" y="1277236"/>
              <a:ext cx="2525131" cy="576895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43000">
                  <a:srgbClr val="DA9F64"/>
                </a:gs>
                <a:gs pos="24000">
                  <a:srgbClr val="E6BE96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5" name="平行四边形 72"/>
            <p:cNvSpPr/>
            <p:nvPr/>
          </p:nvSpPr>
          <p:spPr>
            <a:xfrm rot="1208">
              <a:off x="3692787" y="747489"/>
              <a:ext cx="2525233" cy="576895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ysClr val="window" lastClr="FFFFFF">
                    <a:lumMod val="50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108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6" name="平行四边形 95"/>
            <p:cNvSpPr/>
            <p:nvPr/>
          </p:nvSpPr>
          <p:spPr>
            <a:xfrm rot="5401208" flipV="1">
              <a:off x="2132561" y="2293376"/>
              <a:ext cx="2525131" cy="576895"/>
            </a:xfrm>
            <a:prstGeom prst="parallelogram">
              <a:avLst>
                <a:gd name="adj" fmla="val 100365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7" name="平行四边形 68"/>
            <p:cNvSpPr/>
            <p:nvPr/>
          </p:nvSpPr>
          <p:spPr>
            <a:xfrm rot="5401208" flipV="1">
              <a:off x="2783073" y="1652505"/>
              <a:ext cx="2511816" cy="710044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132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8" name="平行四边形 97"/>
            <p:cNvSpPr/>
            <p:nvPr/>
          </p:nvSpPr>
          <p:spPr>
            <a:xfrm rot="16201208" flipV="1">
              <a:off x="4657199" y="1721072"/>
              <a:ext cx="2525131" cy="576895"/>
            </a:xfrm>
            <a:prstGeom prst="parallelogram">
              <a:avLst>
                <a:gd name="adj" fmla="val 100365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9" name="平行四边形 68"/>
            <p:cNvSpPr/>
            <p:nvPr/>
          </p:nvSpPr>
          <p:spPr>
            <a:xfrm rot="16201208" flipV="1">
              <a:off x="4023531" y="2225264"/>
              <a:ext cx="2511816" cy="710044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13200000" scaled="0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4032871" y="785868"/>
              <a:ext cx="2335508" cy="957705"/>
              <a:chOff x="4032871" y="785868"/>
              <a:chExt cx="2335508" cy="957705"/>
            </a:xfrm>
          </p:grpSpPr>
          <p:sp>
            <p:nvSpPr>
              <p:cNvPr id="119" name="文本框 111"/>
              <p:cNvSpPr txBox="1"/>
              <p:nvPr/>
            </p:nvSpPr>
            <p:spPr>
              <a:xfrm rot="20145">
                <a:off x="4032871" y="1397324"/>
                <a:ext cx="1422548" cy="34624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Add your text here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Add your text here</a:t>
                </a:r>
              </a:p>
            </p:txBody>
          </p:sp>
          <p:sp>
            <p:nvSpPr>
              <p:cNvPr id="120" name="文本框 110"/>
              <p:cNvSpPr txBox="1"/>
              <p:nvPr/>
            </p:nvSpPr>
            <p:spPr>
              <a:xfrm rot="20145">
                <a:off x="4372190" y="785868"/>
                <a:ext cx="569148" cy="500137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21" name="直接连接符 120"/>
              <p:cNvCxnSpPr/>
              <p:nvPr/>
            </p:nvCxnSpPr>
            <p:spPr>
              <a:xfrm>
                <a:off x="4943585" y="808168"/>
                <a:ext cx="0" cy="455536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sp>
            <p:nvSpPr>
              <p:cNvPr id="122" name="文本框 111"/>
              <p:cNvSpPr txBox="1"/>
              <p:nvPr/>
            </p:nvSpPr>
            <p:spPr>
              <a:xfrm rot="20145">
                <a:off x="4945831" y="916673"/>
                <a:ext cx="1422548" cy="23852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Batang" pitchFamily="18" charset="-127"/>
                    <a:ea typeface="Batang" pitchFamily="18" charset="-127"/>
                    <a:cs typeface="Times New Roman" panose="02020603050405020304" pitchFamily="18" charset="0"/>
                  </a:rPr>
                  <a:t>Sample text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1" name="文本框 111"/>
            <p:cNvSpPr txBox="1"/>
            <p:nvPr/>
          </p:nvSpPr>
          <p:spPr>
            <a:xfrm rot="20145">
              <a:off x="3843188" y="2834691"/>
              <a:ext cx="1422548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</p:txBody>
        </p:sp>
        <p:sp>
          <p:nvSpPr>
            <p:cNvPr id="102" name="文本框 110"/>
            <p:cNvSpPr txBox="1"/>
            <p:nvPr/>
          </p:nvSpPr>
          <p:spPr>
            <a:xfrm rot="20145">
              <a:off x="4370685" y="3304162"/>
              <a:ext cx="569148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369611" y="3326462"/>
              <a:ext cx="0" cy="455536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sp>
          <p:nvSpPr>
            <p:cNvPr id="104" name="文本框 111"/>
            <p:cNvSpPr txBox="1"/>
            <p:nvPr/>
          </p:nvSpPr>
          <p:spPr>
            <a:xfrm rot="20145">
              <a:off x="2945989" y="3434967"/>
              <a:ext cx="1422548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>
              <a:off x="1231352" y="779032"/>
              <a:ext cx="836714" cy="882279"/>
            </a:xfrm>
            <a:prstGeom prst="line">
              <a:avLst/>
            </a:prstGeom>
            <a:noFill/>
            <a:ln w="3175" cap="flat" cmpd="sng" algn="ctr">
              <a:solidFill>
                <a:srgbClr val="DA9F64"/>
              </a:solidFill>
              <a:prstDash val="sysDot"/>
            </a:ln>
            <a:effectLst/>
          </p:spPr>
        </p:cxnSp>
        <p:sp>
          <p:nvSpPr>
            <p:cNvPr id="106" name="文本框 110"/>
            <p:cNvSpPr txBox="1"/>
            <p:nvPr/>
          </p:nvSpPr>
          <p:spPr>
            <a:xfrm rot="20145">
              <a:off x="1397233" y="1321741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A9614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A9614"/>
                </a:solidFill>
                <a:effectLst/>
                <a:uLnTx/>
                <a:uFillTx/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107" name="矩形 4"/>
            <p:cNvSpPr/>
            <p:nvPr/>
          </p:nvSpPr>
          <p:spPr>
            <a:xfrm>
              <a:off x="1212583" y="764635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ysClr val="window" lastClr="FFFFFF">
                    <a:lumMod val="50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108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8" name="矩形 4"/>
            <p:cNvSpPr/>
            <p:nvPr/>
          </p:nvSpPr>
          <p:spPr>
            <a:xfrm rot="16200000">
              <a:off x="797066" y="1174688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9" name="文本框 111"/>
            <p:cNvSpPr txBox="1"/>
            <p:nvPr/>
          </p:nvSpPr>
          <p:spPr>
            <a:xfrm rot="20145">
              <a:off x="1535418" y="1019061"/>
              <a:ext cx="1545539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your text here</a:t>
              </a:r>
            </a:p>
          </p:txBody>
        </p:sp>
        <p:sp>
          <p:nvSpPr>
            <p:cNvPr id="110" name="文本框 111"/>
            <p:cNvSpPr txBox="1"/>
            <p:nvPr/>
          </p:nvSpPr>
          <p:spPr>
            <a:xfrm rot="20145">
              <a:off x="2100282" y="1452545"/>
              <a:ext cx="1049835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1834353" y="1408928"/>
              <a:ext cx="1440165" cy="0"/>
            </a:xfrm>
            <a:prstGeom prst="line">
              <a:avLst/>
            </a:prstGeom>
            <a:noFill/>
            <a:ln w="3175" cap="flat" cmpd="sng" algn="ctr">
              <a:solidFill>
                <a:srgbClr val="DA9F64"/>
              </a:solidFill>
              <a:prstDash val="sysDot"/>
            </a:ln>
            <a:effectLst/>
          </p:spPr>
        </p:cxnSp>
        <p:cxnSp>
          <p:nvCxnSpPr>
            <p:cNvPr id="112" name="直接连接符 111"/>
            <p:cNvCxnSpPr/>
            <p:nvPr/>
          </p:nvCxnSpPr>
          <p:spPr>
            <a:xfrm rot="10800000">
              <a:off x="7246822" y="2958957"/>
              <a:ext cx="836714" cy="882279"/>
            </a:xfrm>
            <a:prstGeom prst="line">
              <a:avLst/>
            </a:prstGeom>
            <a:noFill/>
            <a:ln w="3175" cap="flat" cmpd="sng" algn="ctr">
              <a:solidFill>
                <a:srgbClr val="DA9F64"/>
              </a:solidFill>
              <a:prstDash val="sysDot"/>
            </a:ln>
            <a:effectLst/>
          </p:spPr>
        </p:cxnSp>
        <p:sp>
          <p:nvSpPr>
            <p:cNvPr id="113" name="文本框 110"/>
            <p:cNvSpPr txBox="1"/>
            <p:nvPr/>
          </p:nvSpPr>
          <p:spPr>
            <a:xfrm rot="10779855" flipV="1">
              <a:off x="7377371" y="2798390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8A43"/>
                  </a:solidFill>
                  <a:effectLst/>
                  <a:uLnTx/>
                  <a:uFillTx/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9B8A43"/>
                </a:solidFill>
                <a:effectLst/>
                <a:uLnTx/>
                <a:uFillTx/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114" name="矩形 4"/>
            <p:cNvSpPr/>
            <p:nvPr/>
          </p:nvSpPr>
          <p:spPr>
            <a:xfrm rot="10800000">
              <a:off x="7071392" y="3644825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ysClr val="window" lastClr="FFFFFF">
                    <a:lumMod val="50000"/>
                  </a:sysClr>
                </a:gs>
                <a:gs pos="0">
                  <a:sysClr val="window" lastClr="FFFFFF">
                    <a:lumMod val="75000"/>
                  </a:sysClr>
                </a:gs>
              </a:gsLst>
              <a:lin ang="108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15" name="矩形 4"/>
            <p:cNvSpPr/>
            <p:nvPr/>
          </p:nvSpPr>
          <p:spPr>
            <a:xfrm rot="5400000">
              <a:off x="7486909" y="3234772"/>
              <a:ext cx="1030913" cy="210808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16" name="文本框 111"/>
            <p:cNvSpPr txBox="1"/>
            <p:nvPr/>
          </p:nvSpPr>
          <p:spPr>
            <a:xfrm rot="10820145" flipH="1" flipV="1">
              <a:off x="6233931" y="3254959"/>
              <a:ext cx="1545539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your text here</a:t>
              </a:r>
            </a:p>
          </p:txBody>
        </p:sp>
        <p:sp>
          <p:nvSpPr>
            <p:cNvPr id="117" name="文本框 111"/>
            <p:cNvSpPr txBox="1"/>
            <p:nvPr/>
          </p:nvSpPr>
          <p:spPr>
            <a:xfrm rot="10779855" flipV="1">
              <a:off x="6164771" y="2929196"/>
              <a:ext cx="1049835" cy="23852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kumimoji="0" lang="zh-CN" alt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18" name="直接连接符 117"/>
            <p:cNvCxnSpPr/>
            <p:nvPr/>
          </p:nvCxnSpPr>
          <p:spPr>
            <a:xfrm rot="10800000">
              <a:off x="6040370" y="3211341"/>
              <a:ext cx="1440165" cy="0"/>
            </a:xfrm>
            <a:prstGeom prst="line">
              <a:avLst/>
            </a:prstGeom>
            <a:noFill/>
            <a:ln w="3175" cap="flat" cmpd="sng" algn="ctr">
              <a:solidFill>
                <a:srgbClr val="DA9F64"/>
              </a:solidFill>
              <a:prstDash val="sysDot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组合 103"/>
          <p:cNvGrpSpPr/>
          <p:nvPr/>
        </p:nvGrpSpPr>
        <p:grpSpPr>
          <a:xfrm>
            <a:off x="1363265" y="1700808"/>
            <a:ext cx="6387805" cy="3947269"/>
            <a:chOff x="1851025" y="777875"/>
            <a:chExt cx="5451475" cy="3368675"/>
          </a:xfrm>
        </p:grpSpPr>
        <p:grpSp>
          <p:nvGrpSpPr>
            <p:cNvPr id="53" name="组合 7"/>
            <p:cNvGrpSpPr>
              <a:grpSpLocks/>
            </p:cNvGrpSpPr>
            <p:nvPr/>
          </p:nvGrpSpPr>
          <p:grpSpPr bwMode="auto">
            <a:xfrm>
              <a:off x="1860550" y="1262063"/>
              <a:ext cx="1774825" cy="1116012"/>
              <a:chOff x="1860137" y="2549896"/>
              <a:chExt cx="1775759" cy="1116532"/>
            </a:xfrm>
          </p:grpSpPr>
          <p:grpSp>
            <p:nvGrpSpPr>
              <p:cNvPr id="54" name="组合 2"/>
              <p:cNvGrpSpPr>
                <a:grpSpLocks/>
              </p:cNvGrpSpPr>
              <p:nvPr/>
            </p:nvGrpSpPr>
            <p:grpSpPr bwMode="auto">
              <a:xfrm>
                <a:off x="1860137" y="2549896"/>
                <a:ext cx="1775759" cy="1116532"/>
                <a:chOff x="1860137" y="2549896"/>
                <a:chExt cx="1775759" cy="1116532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1860137" y="2549896"/>
                  <a:ext cx="1775759" cy="111653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CA401F"/>
                    </a:gs>
                    <a:gs pos="100000">
                      <a:srgbClr val="E96543"/>
                    </a:gs>
                  </a:gsLst>
                  <a:lin ang="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pic>
              <p:nvPicPr>
                <p:cNvPr id="59" name="Picture 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6" r="7205" b="57680"/>
                <a:stretch>
                  <a:fillRect/>
                </a:stretch>
              </p:blipFill>
              <p:spPr bwMode="auto">
                <a:xfrm rot="-5400000">
                  <a:off x="3022679" y="3052679"/>
                  <a:ext cx="1116000" cy="110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55" name="组合 6"/>
              <p:cNvGrpSpPr>
                <a:grpSpLocks/>
              </p:cNvGrpSpPr>
              <p:nvPr/>
            </p:nvGrpSpPr>
            <p:grpSpPr bwMode="auto">
              <a:xfrm>
                <a:off x="3147080" y="2992230"/>
                <a:ext cx="216024" cy="216024"/>
                <a:chOff x="3147080" y="1522110"/>
                <a:chExt cx="216024" cy="216024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3146689" y="1522894"/>
                  <a:ext cx="216014" cy="216001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57" name="L 形 56"/>
                <p:cNvSpPr/>
                <p:nvPr/>
              </p:nvSpPr>
              <p:spPr>
                <a:xfrm rot="18900000" flipH="1">
                  <a:off x="3184019" y="1568155"/>
                  <a:ext cx="127059" cy="125479"/>
                </a:xfrm>
                <a:prstGeom prst="corner">
                  <a:avLst>
                    <a:gd name="adj1" fmla="val 20370"/>
                    <a:gd name="adj2" fmla="val 18254"/>
                  </a:avLst>
                </a:prstGeom>
                <a:solidFill>
                  <a:srgbClr val="CA401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grpSp>
          <p:nvGrpSpPr>
            <p:cNvPr id="60" name="组合 13"/>
            <p:cNvGrpSpPr>
              <a:grpSpLocks/>
            </p:cNvGrpSpPr>
            <p:nvPr/>
          </p:nvGrpSpPr>
          <p:grpSpPr bwMode="auto">
            <a:xfrm flipH="1">
              <a:off x="5486400" y="1262063"/>
              <a:ext cx="1776413" cy="1116012"/>
              <a:chOff x="1860137" y="2549896"/>
              <a:chExt cx="1775759" cy="1116532"/>
            </a:xfrm>
          </p:grpSpPr>
          <p:grpSp>
            <p:nvGrpSpPr>
              <p:cNvPr id="61" name="组合 14"/>
              <p:cNvGrpSpPr>
                <a:grpSpLocks/>
              </p:cNvGrpSpPr>
              <p:nvPr/>
            </p:nvGrpSpPr>
            <p:grpSpPr bwMode="auto">
              <a:xfrm>
                <a:off x="1860137" y="2549896"/>
                <a:ext cx="1775759" cy="1116532"/>
                <a:chOff x="1860137" y="2549896"/>
                <a:chExt cx="1775759" cy="1116532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860137" y="2549896"/>
                  <a:ext cx="1775759" cy="111653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17CAA"/>
                    </a:gs>
                    <a:gs pos="100000">
                      <a:srgbClr val="0E9CB1"/>
                    </a:gs>
                  </a:gsLst>
                  <a:lin ang="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pic>
              <p:nvPicPr>
                <p:cNvPr id="66" name="Picture 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6" r="7205" b="57680"/>
                <a:stretch>
                  <a:fillRect/>
                </a:stretch>
              </p:blipFill>
              <p:spPr bwMode="auto">
                <a:xfrm rot="-5400000">
                  <a:off x="3022679" y="3052679"/>
                  <a:ext cx="1116000" cy="110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62" name="组合 15"/>
              <p:cNvGrpSpPr>
                <a:grpSpLocks/>
              </p:cNvGrpSpPr>
              <p:nvPr/>
            </p:nvGrpSpPr>
            <p:grpSpPr bwMode="auto">
              <a:xfrm>
                <a:off x="3147080" y="2992230"/>
                <a:ext cx="216024" cy="216024"/>
                <a:chOff x="3147080" y="1522110"/>
                <a:chExt cx="216024" cy="216024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3147126" y="1522894"/>
                  <a:ext cx="215820" cy="216001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64" name="L 形 63"/>
                <p:cNvSpPr/>
                <p:nvPr/>
              </p:nvSpPr>
              <p:spPr>
                <a:xfrm rot="18900000" flipH="1">
                  <a:off x="3184365" y="1568212"/>
                  <a:ext cx="127059" cy="125366"/>
                </a:xfrm>
                <a:prstGeom prst="corner">
                  <a:avLst>
                    <a:gd name="adj1" fmla="val 20370"/>
                    <a:gd name="adj2" fmla="val 18254"/>
                  </a:avLst>
                </a:prstGeom>
                <a:solidFill>
                  <a:srgbClr val="CA401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grpSp>
          <p:nvGrpSpPr>
            <p:cNvPr id="67" name="组合 20"/>
            <p:cNvGrpSpPr>
              <a:grpSpLocks/>
            </p:cNvGrpSpPr>
            <p:nvPr/>
          </p:nvGrpSpPr>
          <p:grpSpPr bwMode="auto">
            <a:xfrm>
              <a:off x="1860550" y="2476500"/>
              <a:ext cx="1774825" cy="1116013"/>
              <a:chOff x="1860137" y="2549896"/>
              <a:chExt cx="1775759" cy="1116532"/>
            </a:xfrm>
          </p:grpSpPr>
          <p:grpSp>
            <p:nvGrpSpPr>
              <p:cNvPr id="68" name="组合 21"/>
              <p:cNvGrpSpPr>
                <a:grpSpLocks/>
              </p:cNvGrpSpPr>
              <p:nvPr/>
            </p:nvGrpSpPr>
            <p:grpSpPr bwMode="auto">
              <a:xfrm>
                <a:off x="1860137" y="2549896"/>
                <a:ext cx="1775759" cy="1116532"/>
                <a:chOff x="1860137" y="2549896"/>
                <a:chExt cx="1775759" cy="111653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1860137" y="2549896"/>
                  <a:ext cx="1775759" cy="111653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25333C"/>
                    </a:gs>
                    <a:gs pos="100000">
                      <a:srgbClr val="41505E"/>
                    </a:gs>
                  </a:gsLst>
                  <a:lin ang="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pic>
              <p:nvPicPr>
                <p:cNvPr id="73" name="Picture 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6" r="7205" b="57680"/>
                <a:stretch>
                  <a:fillRect/>
                </a:stretch>
              </p:blipFill>
              <p:spPr bwMode="auto">
                <a:xfrm rot="-5400000">
                  <a:off x="3022679" y="3052679"/>
                  <a:ext cx="1116000" cy="110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69" name="组合 22"/>
              <p:cNvGrpSpPr>
                <a:grpSpLocks/>
              </p:cNvGrpSpPr>
              <p:nvPr/>
            </p:nvGrpSpPr>
            <p:grpSpPr bwMode="auto">
              <a:xfrm>
                <a:off x="3147080" y="2992230"/>
                <a:ext cx="216024" cy="216024"/>
                <a:chOff x="3147080" y="1522110"/>
                <a:chExt cx="216024" cy="216024"/>
              </a:xfrm>
            </p:grpSpPr>
            <p:sp>
              <p:nvSpPr>
                <p:cNvPr id="70" name="椭圆 69"/>
                <p:cNvSpPr/>
                <p:nvPr/>
              </p:nvSpPr>
              <p:spPr>
                <a:xfrm>
                  <a:off x="3146689" y="1522895"/>
                  <a:ext cx="216014" cy="216000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L 形 70"/>
                <p:cNvSpPr/>
                <p:nvPr/>
              </p:nvSpPr>
              <p:spPr>
                <a:xfrm rot="18900000" flipH="1">
                  <a:off x="3184020" y="1568155"/>
                  <a:ext cx="127059" cy="125479"/>
                </a:xfrm>
                <a:prstGeom prst="corner">
                  <a:avLst>
                    <a:gd name="adj1" fmla="val 20370"/>
                    <a:gd name="adj2" fmla="val 18254"/>
                  </a:avLst>
                </a:prstGeom>
                <a:solidFill>
                  <a:srgbClr val="25333C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74" name="平行四边形 73"/>
            <p:cNvSpPr/>
            <p:nvPr/>
          </p:nvSpPr>
          <p:spPr>
            <a:xfrm rot="5400000">
              <a:off x="3255169" y="2845594"/>
              <a:ext cx="1670050" cy="931862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25333C"/>
                </a:gs>
                <a:gs pos="100000">
                  <a:srgbClr val="506775"/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5" name="平行四边形 74"/>
            <p:cNvSpPr/>
            <p:nvPr/>
          </p:nvSpPr>
          <p:spPr>
            <a:xfrm rot="16200000" flipH="1">
              <a:off x="4186238" y="2846387"/>
              <a:ext cx="1670050" cy="930275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C0D0CE"/>
                </a:gs>
                <a:gs pos="100000">
                  <a:srgbClr val="8497A4"/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76" name="组合 29"/>
            <p:cNvGrpSpPr>
              <a:grpSpLocks/>
            </p:cNvGrpSpPr>
            <p:nvPr/>
          </p:nvGrpSpPr>
          <p:grpSpPr bwMode="auto">
            <a:xfrm flipH="1">
              <a:off x="5483225" y="2476500"/>
              <a:ext cx="1776413" cy="1116013"/>
              <a:chOff x="1860137" y="2549896"/>
              <a:chExt cx="1775759" cy="1116532"/>
            </a:xfrm>
          </p:grpSpPr>
          <p:grpSp>
            <p:nvGrpSpPr>
              <p:cNvPr id="77" name="组合 30"/>
              <p:cNvGrpSpPr>
                <a:grpSpLocks/>
              </p:cNvGrpSpPr>
              <p:nvPr/>
            </p:nvGrpSpPr>
            <p:grpSpPr bwMode="auto">
              <a:xfrm>
                <a:off x="1860137" y="2549896"/>
                <a:ext cx="1775759" cy="1116532"/>
                <a:chOff x="1860137" y="2549896"/>
                <a:chExt cx="1775759" cy="1116532"/>
              </a:xfrm>
            </p:grpSpPr>
            <p:sp>
              <p:nvSpPr>
                <p:cNvPr id="81" name="矩形 80"/>
                <p:cNvSpPr/>
                <p:nvPr/>
              </p:nvSpPr>
              <p:spPr>
                <a:xfrm>
                  <a:off x="1860137" y="2549896"/>
                  <a:ext cx="1775759" cy="111653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8497A4"/>
                    </a:gs>
                    <a:gs pos="100000">
                      <a:srgbClr val="C0D0CE"/>
                    </a:gs>
                  </a:gsLst>
                  <a:lin ang="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pic>
              <p:nvPicPr>
                <p:cNvPr id="82" name="Picture 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66" r="7205" b="57680"/>
                <a:stretch>
                  <a:fillRect/>
                </a:stretch>
              </p:blipFill>
              <p:spPr bwMode="auto">
                <a:xfrm rot="-5400000">
                  <a:off x="3022679" y="3052679"/>
                  <a:ext cx="1116000" cy="110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78" name="组合 31"/>
              <p:cNvGrpSpPr>
                <a:grpSpLocks/>
              </p:cNvGrpSpPr>
              <p:nvPr/>
            </p:nvGrpSpPr>
            <p:grpSpPr bwMode="auto">
              <a:xfrm>
                <a:off x="3147080" y="2992230"/>
                <a:ext cx="216024" cy="216024"/>
                <a:chOff x="3147080" y="1522110"/>
                <a:chExt cx="216024" cy="216024"/>
              </a:xfrm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3147126" y="1522895"/>
                  <a:ext cx="215820" cy="216000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  <p:sp>
              <p:nvSpPr>
                <p:cNvPr id="80" name="L 形 79"/>
                <p:cNvSpPr/>
                <p:nvPr/>
              </p:nvSpPr>
              <p:spPr>
                <a:xfrm rot="18900000" flipH="1">
                  <a:off x="3184365" y="1568213"/>
                  <a:ext cx="127059" cy="125366"/>
                </a:xfrm>
                <a:prstGeom prst="corner">
                  <a:avLst>
                    <a:gd name="adj1" fmla="val 20370"/>
                    <a:gd name="adj2" fmla="val 18254"/>
                  </a:avLst>
                </a:prstGeom>
                <a:solidFill>
                  <a:srgbClr val="8497A4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/>
                  </a:endParaRPr>
                </a:p>
              </p:txBody>
            </p:sp>
          </p:grpSp>
        </p:grpSp>
        <p:sp>
          <p:nvSpPr>
            <p:cNvPr id="83" name="平行四边形 11"/>
            <p:cNvSpPr/>
            <p:nvPr/>
          </p:nvSpPr>
          <p:spPr>
            <a:xfrm rot="12540000">
              <a:off x="3748088" y="1993900"/>
              <a:ext cx="1625600" cy="973138"/>
            </a:xfrm>
            <a:custGeom>
              <a:avLst/>
              <a:gdLst>
                <a:gd name="connsiteX0" fmla="*/ 0 w 1670400"/>
                <a:gd name="connsiteY0" fmla="*/ 931344 h 931344"/>
                <a:gd name="connsiteX1" fmla="*/ 574155 w 1670400"/>
                <a:gd name="connsiteY1" fmla="*/ 0 h 931344"/>
                <a:gd name="connsiteX2" fmla="*/ 1670400 w 1670400"/>
                <a:gd name="connsiteY2" fmla="*/ 0 h 931344"/>
                <a:gd name="connsiteX3" fmla="*/ 1096245 w 1670400"/>
                <a:gd name="connsiteY3" fmla="*/ 931344 h 931344"/>
                <a:gd name="connsiteX4" fmla="*/ 0 w 1670400"/>
                <a:gd name="connsiteY4" fmla="*/ 931344 h 931344"/>
                <a:gd name="connsiteX0" fmla="*/ 0 w 1670400"/>
                <a:gd name="connsiteY0" fmla="*/ 948933 h 948933"/>
                <a:gd name="connsiteX1" fmla="*/ 561682 w 1670400"/>
                <a:gd name="connsiteY1" fmla="*/ 0 h 948933"/>
                <a:gd name="connsiteX2" fmla="*/ 1670400 w 1670400"/>
                <a:gd name="connsiteY2" fmla="*/ 17589 h 948933"/>
                <a:gd name="connsiteX3" fmla="*/ 1096245 w 1670400"/>
                <a:gd name="connsiteY3" fmla="*/ 948933 h 948933"/>
                <a:gd name="connsiteX4" fmla="*/ 0 w 1670400"/>
                <a:gd name="connsiteY4" fmla="*/ 948933 h 948933"/>
                <a:gd name="connsiteX0" fmla="*/ 0 w 1655119"/>
                <a:gd name="connsiteY0" fmla="*/ 932295 h 948933"/>
                <a:gd name="connsiteX1" fmla="*/ 546401 w 1655119"/>
                <a:gd name="connsiteY1" fmla="*/ 0 h 948933"/>
                <a:gd name="connsiteX2" fmla="*/ 1655119 w 1655119"/>
                <a:gd name="connsiteY2" fmla="*/ 17589 h 948933"/>
                <a:gd name="connsiteX3" fmla="*/ 1080964 w 1655119"/>
                <a:gd name="connsiteY3" fmla="*/ 948933 h 948933"/>
                <a:gd name="connsiteX4" fmla="*/ 0 w 1655119"/>
                <a:gd name="connsiteY4" fmla="*/ 932295 h 948933"/>
                <a:gd name="connsiteX0" fmla="*/ 0 w 1617653"/>
                <a:gd name="connsiteY0" fmla="*/ 932295 h 948933"/>
                <a:gd name="connsiteX1" fmla="*/ 546401 w 1617653"/>
                <a:gd name="connsiteY1" fmla="*/ 0 h 948933"/>
                <a:gd name="connsiteX2" fmla="*/ 1617653 w 1617653"/>
                <a:gd name="connsiteY2" fmla="*/ 13852 h 948933"/>
                <a:gd name="connsiteX3" fmla="*/ 1080964 w 1617653"/>
                <a:gd name="connsiteY3" fmla="*/ 948933 h 948933"/>
                <a:gd name="connsiteX4" fmla="*/ 0 w 1617653"/>
                <a:gd name="connsiteY4" fmla="*/ 932295 h 948933"/>
                <a:gd name="connsiteX0" fmla="*/ 0 w 1553223"/>
                <a:gd name="connsiteY0" fmla="*/ 932295 h 948933"/>
                <a:gd name="connsiteX1" fmla="*/ 546401 w 1553223"/>
                <a:gd name="connsiteY1" fmla="*/ 0 h 948933"/>
                <a:gd name="connsiteX2" fmla="*/ 1553223 w 1553223"/>
                <a:gd name="connsiteY2" fmla="*/ 153027 h 948933"/>
                <a:gd name="connsiteX3" fmla="*/ 1080964 w 1553223"/>
                <a:gd name="connsiteY3" fmla="*/ 948933 h 948933"/>
                <a:gd name="connsiteX4" fmla="*/ 0 w 1553223"/>
                <a:gd name="connsiteY4" fmla="*/ 932295 h 948933"/>
                <a:gd name="connsiteX0" fmla="*/ 0 w 1621570"/>
                <a:gd name="connsiteY0" fmla="*/ 932295 h 948933"/>
                <a:gd name="connsiteX1" fmla="*/ 546401 w 1621570"/>
                <a:gd name="connsiteY1" fmla="*/ 0 h 948933"/>
                <a:gd name="connsiteX2" fmla="*/ 1621570 w 1621570"/>
                <a:gd name="connsiteY2" fmla="*/ 30741 h 948933"/>
                <a:gd name="connsiteX3" fmla="*/ 1080964 w 1621570"/>
                <a:gd name="connsiteY3" fmla="*/ 948933 h 948933"/>
                <a:gd name="connsiteX4" fmla="*/ 0 w 1621570"/>
                <a:gd name="connsiteY4" fmla="*/ 932295 h 948933"/>
                <a:gd name="connsiteX0" fmla="*/ 0 w 1621570"/>
                <a:gd name="connsiteY0" fmla="*/ 932295 h 932295"/>
                <a:gd name="connsiteX1" fmla="*/ 546401 w 1621570"/>
                <a:gd name="connsiteY1" fmla="*/ 0 h 932295"/>
                <a:gd name="connsiteX2" fmla="*/ 1621570 w 1621570"/>
                <a:gd name="connsiteY2" fmla="*/ 30741 h 932295"/>
                <a:gd name="connsiteX3" fmla="*/ 1037797 w 1621570"/>
                <a:gd name="connsiteY3" fmla="*/ 861233 h 932295"/>
                <a:gd name="connsiteX4" fmla="*/ 0 w 1621570"/>
                <a:gd name="connsiteY4" fmla="*/ 932295 h 932295"/>
                <a:gd name="connsiteX0" fmla="*/ 0 w 1621570"/>
                <a:gd name="connsiteY0" fmla="*/ 932295 h 971366"/>
                <a:gd name="connsiteX1" fmla="*/ 546401 w 1621570"/>
                <a:gd name="connsiteY1" fmla="*/ 0 h 971366"/>
                <a:gd name="connsiteX2" fmla="*/ 1621570 w 1621570"/>
                <a:gd name="connsiteY2" fmla="*/ 30741 h 971366"/>
                <a:gd name="connsiteX3" fmla="*/ 1079786 w 1621570"/>
                <a:gd name="connsiteY3" fmla="*/ 971366 h 971366"/>
                <a:gd name="connsiteX4" fmla="*/ 0 w 1621570"/>
                <a:gd name="connsiteY4" fmla="*/ 932295 h 971366"/>
                <a:gd name="connsiteX0" fmla="*/ 0 w 1621570"/>
                <a:gd name="connsiteY0" fmla="*/ 932998 h 972069"/>
                <a:gd name="connsiteX1" fmla="*/ 537844 w 1621570"/>
                <a:gd name="connsiteY1" fmla="*/ 0 h 972069"/>
                <a:gd name="connsiteX2" fmla="*/ 1621570 w 1621570"/>
                <a:gd name="connsiteY2" fmla="*/ 31444 h 972069"/>
                <a:gd name="connsiteX3" fmla="*/ 1079786 w 1621570"/>
                <a:gd name="connsiteY3" fmla="*/ 972069 h 972069"/>
                <a:gd name="connsiteX4" fmla="*/ 0 w 1621570"/>
                <a:gd name="connsiteY4" fmla="*/ 932998 h 972069"/>
                <a:gd name="connsiteX0" fmla="*/ 0 w 1625962"/>
                <a:gd name="connsiteY0" fmla="*/ 929986 h 972069"/>
                <a:gd name="connsiteX1" fmla="*/ 542236 w 1625962"/>
                <a:gd name="connsiteY1" fmla="*/ 0 h 972069"/>
                <a:gd name="connsiteX2" fmla="*/ 1625962 w 1625962"/>
                <a:gd name="connsiteY2" fmla="*/ 31444 h 972069"/>
                <a:gd name="connsiteX3" fmla="*/ 1084178 w 1625962"/>
                <a:gd name="connsiteY3" fmla="*/ 972069 h 972069"/>
                <a:gd name="connsiteX4" fmla="*/ 0 w 1625962"/>
                <a:gd name="connsiteY4" fmla="*/ 929986 h 9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962" h="972069">
                  <a:moveTo>
                    <a:pt x="0" y="929986"/>
                  </a:moveTo>
                  <a:lnTo>
                    <a:pt x="542236" y="0"/>
                  </a:lnTo>
                  <a:lnTo>
                    <a:pt x="1625962" y="31444"/>
                  </a:lnTo>
                  <a:lnTo>
                    <a:pt x="1084178" y="972069"/>
                  </a:lnTo>
                  <a:lnTo>
                    <a:pt x="0" y="929986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85000"/>
                    <a:shade val="30000"/>
                    <a:satMod val="115000"/>
                  </a:sysClr>
                </a:gs>
                <a:gs pos="50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84" name="组合 9"/>
            <p:cNvGrpSpPr>
              <a:grpSpLocks/>
            </p:cNvGrpSpPr>
            <p:nvPr/>
          </p:nvGrpSpPr>
          <p:grpSpPr bwMode="auto">
            <a:xfrm>
              <a:off x="3624263" y="777875"/>
              <a:ext cx="1862137" cy="2154238"/>
              <a:chOff x="3624071" y="777376"/>
              <a:chExt cx="1862688" cy="2154873"/>
            </a:xfrm>
          </p:grpSpPr>
          <p:sp>
            <p:nvSpPr>
              <p:cNvPr id="85" name="平行四边形 84"/>
              <p:cNvSpPr/>
              <p:nvPr/>
            </p:nvSpPr>
            <p:spPr>
              <a:xfrm rot="5400000">
                <a:off x="3254869" y="1630909"/>
                <a:ext cx="1670542" cy="932138"/>
              </a:xfrm>
              <a:prstGeom prst="parallelogram">
                <a:avLst>
                  <a:gd name="adj" fmla="val 59429"/>
                </a:avLst>
              </a:prstGeom>
              <a:gradFill flip="none" rotWithShape="1">
                <a:gsLst>
                  <a:gs pos="0">
                    <a:srgbClr val="DF492D"/>
                  </a:gs>
                  <a:gs pos="100000">
                    <a:srgbClr val="FEB07B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6" name="平行四边形 11"/>
              <p:cNvSpPr/>
              <p:nvPr/>
            </p:nvSpPr>
            <p:spPr>
              <a:xfrm rot="12540000">
                <a:off x="3743168" y="777376"/>
                <a:ext cx="1626081" cy="971836"/>
              </a:xfrm>
              <a:custGeom>
                <a:avLst/>
                <a:gdLst>
                  <a:gd name="connsiteX0" fmla="*/ 0 w 1670400"/>
                  <a:gd name="connsiteY0" fmla="*/ 931344 h 931344"/>
                  <a:gd name="connsiteX1" fmla="*/ 574155 w 1670400"/>
                  <a:gd name="connsiteY1" fmla="*/ 0 h 931344"/>
                  <a:gd name="connsiteX2" fmla="*/ 1670400 w 1670400"/>
                  <a:gd name="connsiteY2" fmla="*/ 0 h 931344"/>
                  <a:gd name="connsiteX3" fmla="*/ 1096245 w 1670400"/>
                  <a:gd name="connsiteY3" fmla="*/ 931344 h 931344"/>
                  <a:gd name="connsiteX4" fmla="*/ 0 w 1670400"/>
                  <a:gd name="connsiteY4" fmla="*/ 931344 h 931344"/>
                  <a:gd name="connsiteX0" fmla="*/ 0 w 1670400"/>
                  <a:gd name="connsiteY0" fmla="*/ 948933 h 948933"/>
                  <a:gd name="connsiteX1" fmla="*/ 561682 w 1670400"/>
                  <a:gd name="connsiteY1" fmla="*/ 0 h 948933"/>
                  <a:gd name="connsiteX2" fmla="*/ 1670400 w 1670400"/>
                  <a:gd name="connsiteY2" fmla="*/ 17589 h 948933"/>
                  <a:gd name="connsiteX3" fmla="*/ 1096245 w 1670400"/>
                  <a:gd name="connsiteY3" fmla="*/ 948933 h 948933"/>
                  <a:gd name="connsiteX4" fmla="*/ 0 w 1670400"/>
                  <a:gd name="connsiteY4" fmla="*/ 948933 h 948933"/>
                  <a:gd name="connsiteX0" fmla="*/ 0 w 1655119"/>
                  <a:gd name="connsiteY0" fmla="*/ 932295 h 948933"/>
                  <a:gd name="connsiteX1" fmla="*/ 546401 w 1655119"/>
                  <a:gd name="connsiteY1" fmla="*/ 0 h 948933"/>
                  <a:gd name="connsiteX2" fmla="*/ 1655119 w 1655119"/>
                  <a:gd name="connsiteY2" fmla="*/ 17589 h 948933"/>
                  <a:gd name="connsiteX3" fmla="*/ 1080964 w 1655119"/>
                  <a:gd name="connsiteY3" fmla="*/ 948933 h 948933"/>
                  <a:gd name="connsiteX4" fmla="*/ 0 w 1655119"/>
                  <a:gd name="connsiteY4" fmla="*/ 932295 h 948933"/>
                  <a:gd name="connsiteX0" fmla="*/ 0 w 1617653"/>
                  <a:gd name="connsiteY0" fmla="*/ 932295 h 948933"/>
                  <a:gd name="connsiteX1" fmla="*/ 546401 w 1617653"/>
                  <a:gd name="connsiteY1" fmla="*/ 0 h 948933"/>
                  <a:gd name="connsiteX2" fmla="*/ 1617653 w 1617653"/>
                  <a:gd name="connsiteY2" fmla="*/ 13852 h 948933"/>
                  <a:gd name="connsiteX3" fmla="*/ 1080964 w 1617653"/>
                  <a:gd name="connsiteY3" fmla="*/ 948933 h 948933"/>
                  <a:gd name="connsiteX4" fmla="*/ 0 w 1617653"/>
                  <a:gd name="connsiteY4" fmla="*/ 932295 h 948933"/>
                  <a:gd name="connsiteX0" fmla="*/ 0 w 1553223"/>
                  <a:gd name="connsiteY0" fmla="*/ 932295 h 948933"/>
                  <a:gd name="connsiteX1" fmla="*/ 546401 w 1553223"/>
                  <a:gd name="connsiteY1" fmla="*/ 0 h 948933"/>
                  <a:gd name="connsiteX2" fmla="*/ 1553223 w 1553223"/>
                  <a:gd name="connsiteY2" fmla="*/ 153027 h 948933"/>
                  <a:gd name="connsiteX3" fmla="*/ 1080964 w 1553223"/>
                  <a:gd name="connsiteY3" fmla="*/ 948933 h 948933"/>
                  <a:gd name="connsiteX4" fmla="*/ 0 w 1553223"/>
                  <a:gd name="connsiteY4" fmla="*/ 932295 h 948933"/>
                  <a:gd name="connsiteX0" fmla="*/ 0 w 1621570"/>
                  <a:gd name="connsiteY0" fmla="*/ 932295 h 948933"/>
                  <a:gd name="connsiteX1" fmla="*/ 546401 w 1621570"/>
                  <a:gd name="connsiteY1" fmla="*/ 0 h 948933"/>
                  <a:gd name="connsiteX2" fmla="*/ 1621570 w 1621570"/>
                  <a:gd name="connsiteY2" fmla="*/ 30741 h 948933"/>
                  <a:gd name="connsiteX3" fmla="*/ 1080964 w 1621570"/>
                  <a:gd name="connsiteY3" fmla="*/ 948933 h 948933"/>
                  <a:gd name="connsiteX4" fmla="*/ 0 w 1621570"/>
                  <a:gd name="connsiteY4" fmla="*/ 932295 h 948933"/>
                  <a:gd name="connsiteX0" fmla="*/ 0 w 1621570"/>
                  <a:gd name="connsiteY0" fmla="*/ 932295 h 932295"/>
                  <a:gd name="connsiteX1" fmla="*/ 546401 w 1621570"/>
                  <a:gd name="connsiteY1" fmla="*/ 0 h 932295"/>
                  <a:gd name="connsiteX2" fmla="*/ 1621570 w 1621570"/>
                  <a:gd name="connsiteY2" fmla="*/ 30741 h 932295"/>
                  <a:gd name="connsiteX3" fmla="*/ 1037797 w 1621570"/>
                  <a:gd name="connsiteY3" fmla="*/ 861233 h 932295"/>
                  <a:gd name="connsiteX4" fmla="*/ 0 w 1621570"/>
                  <a:gd name="connsiteY4" fmla="*/ 932295 h 932295"/>
                  <a:gd name="connsiteX0" fmla="*/ 0 w 1621570"/>
                  <a:gd name="connsiteY0" fmla="*/ 932295 h 971366"/>
                  <a:gd name="connsiteX1" fmla="*/ 546401 w 1621570"/>
                  <a:gd name="connsiteY1" fmla="*/ 0 h 971366"/>
                  <a:gd name="connsiteX2" fmla="*/ 1621570 w 1621570"/>
                  <a:gd name="connsiteY2" fmla="*/ 30741 h 971366"/>
                  <a:gd name="connsiteX3" fmla="*/ 1079786 w 1621570"/>
                  <a:gd name="connsiteY3" fmla="*/ 971366 h 971366"/>
                  <a:gd name="connsiteX4" fmla="*/ 0 w 1621570"/>
                  <a:gd name="connsiteY4" fmla="*/ 932295 h 971366"/>
                  <a:gd name="connsiteX0" fmla="*/ 0 w 1621570"/>
                  <a:gd name="connsiteY0" fmla="*/ 932998 h 972069"/>
                  <a:gd name="connsiteX1" fmla="*/ 537844 w 1621570"/>
                  <a:gd name="connsiteY1" fmla="*/ 0 h 972069"/>
                  <a:gd name="connsiteX2" fmla="*/ 1621570 w 1621570"/>
                  <a:gd name="connsiteY2" fmla="*/ 31444 h 972069"/>
                  <a:gd name="connsiteX3" fmla="*/ 1079786 w 1621570"/>
                  <a:gd name="connsiteY3" fmla="*/ 972069 h 972069"/>
                  <a:gd name="connsiteX4" fmla="*/ 0 w 1621570"/>
                  <a:gd name="connsiteY4" fmla="*/ 932998 h 972069"/>
                  <a:gd name="connsiteX0" fmla="*/ 0 w 1625962"/>
                  <a:gd name="connsiteY0" fmla="*/ 929986 h 972069"/>
                  <a:gd name="connsiteX1" fmla="*/ 542236 w 1625962"/>
                  <a:gd name="connsiteY1" fmla="*/ 0 h 972069"/>
                  <a:gd name="connsiteX2" fmla="*/ 1625962 w 1625962"/>
                  <a:gd name="connsiteY2" fmla="*/ 31444 h 972069"/>
                  <a:gd name="connsiteX3" fmla="*/ 1084178 w 1625962"/>
                  <a:gd name="connsiteY3" fmla="*/ 972069 h 972069"/>
                  <a:gd name="connsiteX4" fmla="*/ 0 w 1625962"/>
                  <a:gd name="connsiteY4" fmla="*/ 929986 h 972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5962" h="972069">
                    <a:moveTo>
                      <a:pt x="0" y="929986"/>
                    </a:moveTo>
                    <a:lnTo>
                      <a:pt x="542236" y="0"/>
                    </a:lnTo>
                    <a:lnTo>
                      <a:pt x="1625962" y="31444"/>
                    </a:lnTo>
                    <a:lnTo>
                      <a:pt x="1084178" y="972069"/>
                    </a:lnTo>
                    <a:lnTo>
                      <a:pt x="0" y="9299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>
                      <a:lumMod val="85000"/>
                      <a:shade val="30000"/>
                      <a:satMod val="115000"/>
                    </a:sysClr>
                  </a:gs>
                  <a:gs pos="50000">
                    <a:sysClr val="window" lastClr="FFFFFF">
                      <a:lumMod val="85000"/>
                      <a:shade val="67500"/>
                      <a:satMod val="115000"/>
                    </a:sysClr>
                  </a:gs>
                  <a:gs pos="100000">
                    <a:sysClr val="window" lastClr="FFFFFF">
                      <a:lumMod val="85000"/>
                      <a:shade val="100000"/>
                      <a:satMod val="115000"/>
                    </a:sysClr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 rot="16200000" flipH="1">
                <a:off x="4186213" y="1631702"/>
                <a:ext cx="1670542" cy="930550"/>
              </a:xfrm>
              <a:prstGeom prst="parallelogram">
                <a:avLst>
                  <a:gd name="adj" fmla="val 59429"/>
                </a:avLst>
              </a:prstGeom>
              <a:gradFill flip="none" rotWithShape="1">
                <a:gsLst>
                  <a:gs pos="0">
                    <a:srgbClr val="017CAA"/>
                  </a:gs>
                  <a:gs pos="100000">
                    <a:srgbClr val="0E9CB1"/>
                  </a:gs>
                </a:gsLst>
                <a:lin ang="135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88" name="组合 38"/>
            <p:cNvGrpSpPr>
              <a:grpSpLocks/>
            </p:cNvGrpSpPr>
            <p:nvPr/>
          </p:nvGrpSpPr>
          <p:grpSpPr bwMode="auto">
            <a:xfrm>
              <a:off x="1851025" y="1497013"/>
              <a:ext cx="1363663" cy="646112"/>
              <a:chOff x="5165435" y="476220"/>
              <a:chExt cx="1540303" cy="730467"/>
            </a:xfrm>
          </p:grpSpPr>
          <p:sp>
            <p:nvSpPr>
              <p:cNvPr id="89" name="TextBox 88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prstClr val="white"/>
                    </a:solidFill>
                    <a:latin typeface="Algerian" pitchFamily="82" charset="0"/>
                  </a:rPr>
                  <a:t>01</a:t>
                </a:r>
                <a:endParaRPr lang="zh-CN" altLang="en-US" sz="3600" dirty="0">
                  <a:solidFill>
                    <a:prstClr val="white"/>
                  </a:solidFill>
                  <a:latin typeface="Algerian" pitchFamily="82" charset="0"/>
                </a:endParaRPr>
              </a:p>
            </p:txBody>
          </p:sp>
          <p:sp>
            <p:nvSpPr>
              <p:cNvPr id="90" name="矩形 40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91" name="组合 41"/>
            <p:cNvGrpSpPr>
              <a:grpSpLocks/>
            </p:cNvGrpSpPr>
            <p:nvPr/>
          </p:nvGrpSpPr>
          <p:grpSpPr bwMode="auto">
            <a:xfrm>
              <a:off x="1851025" y="2711450"/>
              <a:ext cx="1363663" cy="646113"/>
              <a:chOff x="5165435" y="476220"/>
              <a:chExt cx="1540303" cy="730467"/>
            </a:xfrm>
          </p:grpSpPr>
          <p:sp>
            <p:nvSpPr>
              <p:cNvPr id="92" name="TextBox 91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prstClr val="white"/>
                    </a:solidFill>
                    <a:latin typeface="Algerian" pitchFamily="82" charset="0"/>
                  </a:rPr>
                  <a:t>02</a:t>
                </a:r>
                <a:endParaRPr lang="zh-CN" altLang="en-US" sz="3600" dirty="0">
                  <a:solidFill>
                    <a:prstClr val="white"/>
                  </a:solidFill>
                  <a:latin typeface="Algerian" pitchFamily="82" charset="0"/>
                </a:endParaRPr>
              </a:p>
            </p:txBody>
          </p:sp>
          <p:sp>
            <p:nvSpPr>
              <p:cNvPr id="93" name="矩形 43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94" name="组合 44"/>
            <p:cNvGrpSpPr>
              <a:grpSpLocks/>
            </p:cNvGrpSpPr>
            <p:nvPr/>
          </p:nvGrpSpPr>
          <p:grpSpPr bwMode="auto">
            <a:xfrm>
              <a:off x="5940425" y="1487488"/>
              <a:ext cx="1362075" cy="646112"/>
              <a:chOff x="5165435" y="476220"/>
              <a:chExt cx="1540303" cy="730467"/>
            </a:xfrm>
          </p:grpSpPr>
          <p:sp>
            <p:nvSpPr>
              <p:cNvPr id="95" name="TextBox 94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prstClr val="white"/>
                    </a:solidFill>
                    <a:latin typeface="Algerian" pitchFamily="82" charset="0"/>
                  </a:rPr>
                  <a:t>03</a:t>
                </a:r>
                <a:endParaRPr lang="zh-CN" altLang="en-US" sz="3600" dirty="0">
                  <a:solidFill>
                    <a:prstClr val="white"/>
                  </a:solidFill>
                  <a:latin typeface="Algerian" pitchFamily="82" charset="0"/>
                </a:endParaRPr>
              </a:p>
            </p:txBody>
          </p:sp>
          <p:sp>
            <p:nvSpPr>
              <p:cNvPr id="96" name="矩形 46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97" name="组合 47"/>
            <p:cNvGrpSpPr>
              <a:grpSpLocks/>
            </p:cNvGrpSpPr>
            <p:nvPr/>
          </p:nvGrpSpPr>
          <p:grpSpPr bwMode="auto">
            <a:xfrm>
              <a:off x="5940425" y="2711450"/>
              <a:ext cx="1362075" cy="646113"/>
              <a:chOff x="5165435" y="476220"/>
              <a:chExt cx="1540303" cy="730467"/>
            </a:xfrm>
          </p:grpSpPr>
          <p:sp>
            <p:nvSpPr>
              <p:cNvPr id="98" name="TextBox 97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prstClr val="white"/>
                    </a:solidFill>
                    <a:latin typeface="Algerian" pitchFamily="82" charset="0"/>
                  </a:rPr>
                  <a:t>04</a:t>
                </a:r>
                <a:endParaRPr lang="zh-CN" altLang="en-US" sz="3600" dirty="0">
                  <a:solidFill>
                    <a:prstClr val="white"/>
                  </a:solidFill>
                  <a:latin typeface="Algerian" pitchFamily="82" charset="0"/>
                </a:endParaRPr>
              </a:p>
            </p:txBody>
          </p:sp>
          <p:sp>
            <p:nvSpPr>
              <p:cNvPr id="99" name="矩形 49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200" b="1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100" name="TextBox 99"/>
            <p:cNvSpPr txBox="1"/>
            <p:nvPr/>
          </p:nvSpPr>
          <p:spPr>
            <a:xfrm flipH="1">
              <a:off x="4625225" y="1563638"/>
              <a:ext cx="791723" cy="1107996"/>
            </a:xfrm>
            <a:prstGeom prst="rect">
              <a:avLst/>
            </a:prstGeom>
            <a:noFill/>
            <a:effectLst/>
            <a:scene3d>
              <a:camera prst="isometricOffAxis2Righ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dirty="0">
                  <a:solidFill>
                    <a:prstClr val="white"/>
                  </a:solidFill>
                  <a:latin typeface="Algerian" pitchFamily="82" charset="0"/>
                </a:rPr>
                <a:t>B</a:t>
              </a:r>
              <a:endParaRPr lang="zh-CN" altLang="en-US" sz="6600" dirty="0">
                <a:solidFill>
                  <a:prstClr val="white"/>
                </a:solidFill>
                <a:latin typeface="Algerian" pitchFamily="82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 flipH="1">
              <a:off x="4644008" y="2715766"/>
              <a:ext cx="791723" cy="1107996"/>
            </a:xfrm>
            <a:prstGeom prst="rect">
              <a:avLst/>
            </a:prstGeom>
            <a:noFill/>
            <a:effectLst/>
            <a:scene3d>
              <a:camera prst="isometricOffAxis2Righ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dirty="0">
                  <a:solidFill>
                    <a:srgbClr val="506775"/>
                  </a:solidFill>
                  <a:latin typeface="Algerian" pitchFamily="82" charset="0"/>
                </a:rPr>
                <a:t>B</a:t>
              </a:r>
              <a:endParaRPr lang="zh-CN" altLang="en-US" sz="6600" dirty="0">
                <a:solidFill>
                  <a:srgbClr val="506775"/>
                </a:solidFill>
                <a:latin typeface="Algerian" pitchFamily="82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 rot="175304" flipH="1">
              <a:off x="3693881" y="1543051"/>
              <a:ext cx="791723" cy="1107996"/>
            </a:xfrm>
            <a:prstGeom prst="rect">
              <a:avLst/>
            </a:prstGeom>
            <a:noFill/>
            <a:effectLst/>
            <a:scene3d>
              <a:camera prst="isometricOffAxis1Lef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dirty="0">
                  <a:solidFill>
                    <a:prstClr val="white"/>
                  </a:solidFill>
                  <a:latin typeface="Algerian" pitchFamily="82" charset="0"/>
                </a:rPr>
                <a:t>A</a:t>
              </a:r>
              <a:endParaRPr lang="zh-CN" altLang="en-US" sz="6600" dirty="0">
                <a:solidFill>
                  <a:prstClr val="white"/>
                </a:solidFill>
                <a:latin typeface="Algerian" pitchFamily="82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175304" flipH="1">
              <a:off x="3693881" y="2715765"/>
              <a:ext cx="791723" cy="1107996"/>
            </a:xfrm>
            <a:prstGeom prst="rect">
              <a:avLst/>
            </a:prstGeom>
            <a:noFill/>
            <a:effectLst/>
            <a:scene3d>
              <a:camera prst="isometricOffAxis1Lef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dirty="0">
                  <a:solidFill>
                    <a:prstClr val="white"/>
                  </a:solidFill>
                  <a:latin typeface="Algerian" pitchFamily="82" charset="0"/>
                </a:rPr>
                <a:t>A</a:t>
              </a:r>
              <a:endParaRPr lang="zh-CN" altLang="en-US" sz="6600" dirty="0">
                <a:solidFill>
                  <a:prstClr val="white"/>
                </a:solidFill>
                <a:latin typeface="Algerian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951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20353</TotalTime>
  <Words>221</Words>
  <Application>Microsoft Office PowerPoint</Application>
  <PresentationFormat>全屏显示(4:3)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1_Office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1018</cp:revision>
  <dcterms:created xsi:type="dcterms:W3CDTF">2009-02-11T05:37:22Z</dcterms:created>
  <dcterms:modified xsi:type="dcterms:W3CDTF">2013-09-20T00:33:18Z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