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02405" y="1106633"/>
            <a:ext cx="5473562" cy="5143499"/>
            <a:chOff x="1907705" y="1"/>
            <a:chExt cx="5473562" cy="5143499"/>
          </a:xfrm>
        </p:grpSpPr>
        <p:pic>
          <p:nvPicPr>
            <p:cNvPr id="57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6200000" flipH="1">
              <a:off x="4404431" y="2511334"/>
              <a:ext cx="5143499" cy="120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弧形 57"/>
            <p:cNvSpPr/>
            <p:nvPr/>
          </p:nvSpPr>
          <p:spPr>
            <a:xfrm flipH="1">
              <a:off x="6676462" y="2746425"/>
              <a:ext cx="695279" cy="695279"/>
            </a:xfrm>
            <a:prstGeom prst="arc">
              <a:avLst>
                <a:gd name="adj1" fmla="val 5258951"/>
                <a:gd name="adj2" fmla="val 16255764"/>
              </a:avLst>
            </a:prstGeom>
            <a:solidFill>
              <a:srgbClr val="7D1E0A"/>
            </a:solidFill>
            <a:ln w="25400" cap="flat" cmpd="sng" algn="ctr">
              <a:noFill/>
              <a:prstDash val="solid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9" name="弧形 58"/>
            <p:cNvSpPr/>
            <p:nvPr/>
          </p:nvSpPr>
          <p:spPr>
            <a:xfrm flipH="1">
              <a:off x="6685988" y="3914907"/>
              <a:ext cx="695279" cy="695279"/>
            </a:xfrm>
            <a:prstGeom prst="arc">
              <a:avLst>
                <a:gd name="adj1" fmla="val 5376329"/>
                <a:gd name="adj2" fmla="val 16208600"/>
              </a:avLst>
            </a:prstGeom>
            <a:solidFill>
              <a:srgbClr val="4DACC6"/>
            </a:solidFill>
            <a:ln w="25400" cap="flat" cmpd="sng" algn="ctr">
              <a:noFill/>
              <a:prstDash val="solid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0" name="弧形 59"/>
            <p:cNvSpPr/>
            <p:nvPr/>
          </p:nvSpPr>
          <p:spPr>
            <a:xfrm flipH="1">
              <a:off x="6676462" y="1582983"/>
              <a:ext cx="695279" cy="695279"/>
            </a:xfrm>
            <a:prstGeom prst="arc">
              <a:avLst>
                <a:gd name="adj1" fmla="val 5258951"/>
                <a:gd name="adj2" fmla="val 16255764"/>
              </a:avLst>
            </a:prstGeom>
            <a:gradFill flip="none" rotWithShape="1">
              <a:gsLst>
                <a:gs pos="52000">
                  <a:srgbClr val="B46300"/>
                </a:gs>
                <a:gs pos="0">
                  <a:srgbClr val="F0820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1" name="矩形 9"/>
            <p:cNvSpPr/>
            <p:nvPr/>
          </p:nvSpPr>
          <p:spPr>
            <a:xfrm rot="16200000" flipH="1" flipV="1">
              <a:off x="5217327" y="-150037"/>
              <a:ext cx="1411266" cy="2916614"/>
            </a:xfrm>
            <a:custGeom>
              <a:avLst/>
              <a:gdLst/>
              <a:ahLst/>
              <a:cxnLst/>
              <a:rect l="l" t="t" r="r" b="b"/>
              <a:pathLst>
                <a:path w="1411266" h="2916614">
                  <a:moveTo>
                    <a:pt x="1387505" y="9814"/>
                  </a:moveTo>
                  <a:lnTo>
                    <a:pt x="1396996" y="11194"/>
                  </a:lnTo>
                  <a:cubicBezTo>
                    <a:pt x="1401683" y="9973"/>
                    <a:pt x="1406445" y="9964"/>
                    <a:pt x="1411266" y="10018"/>
                  </a:cubicBezTo>
                  <a:close/>
                  <a:moveTo>
                    <a:pt x="0" y="312207"/>
                  </a:moveTo>
                  <a:lnTo>
                    <a:pt x="501" y="1008112"/>
                  </a:lnTo>
                  <a:lnTo>
                    <a:pt x="1" y="1008112"/>
                  </a:lnTo>
                  <a:lnTo>
                    <a:pt x="1" y="2016224"/>
                  </a:lnTo>
                  <a:cubicBezTo>
                    <a:pt x="86" y="2134875"/>
                    <a:pt x="172" y="2253527"/>
                    <a:pt x="257" y="2372178"/>
                  </a:cubicBezTo>
                  <a:cubicBezTo>
                    <a:pt x="3098" y="2555513"/>
                    <a:pt x="75654" y="2726511"/>
                    <a:pt x="229348" y="2828880"/>
                  </a:cubicBezTo>
                  <a:cubicBezTo>
                    <a:pt x="400137" y="2942634"/>
                    <a:pt x="622453" y="2946031"/>
                    <a:pt x="796695" y="2837550"/>
                  </a:cubicBezTo>
                  <a:cubicBezTo>
                    <a:pt x="970401" y="2729403"/>
                    <a:pt x="1033707" y="2533768"/>
                    <a:pt x="1035082" y="2329608"/>
                  </a:cubicBezTo>
                  <a:cubicBezTo>
                    <a:pt x="1035730" y="2238127"/>
                    <a:pt x="1035859" y="2129995"/>
                    <a:pt x="1035579" y="2016224"/>
                  </a:cubicBezTo>
                  <a:lnTo>
                    <a:pt x="1035719" y="2016224"/>
                  </a:lnTo>
                  <a:lnTo>
                    <a:pt x="1035719" y="1108487"/>
                  </a:lnTo>
                  <a:lnTo>
                    <a:pt x="1036151" y="1108487"/>
                  </a:lnTo>
                  <a:cubicBezTo>
                    <a:pt x="1035627" y="835720"/>
                    <a:pt x="1032958" y="530544"/>
                    <a:pt x="1030299" y="344740"/>
                  </a:cubicBezTo>
                  <a:cubicBezTo>
                    <a:pt x="1033304" y="326873"/>
                    <a:pt x="1037285" y="308116"/>
                    <a:pt x="1042543" y="289000"/>
                  </a:cubicBezTo>
                  <a:cubicBezTo>
                    <a:pt x="1056353" y="210076"/>
                    <a:pt x="1098912" y="139111"/>
                    <a:pt x="1163037" y="90469"/>
                  </a:cubicBezTo>
                  <a:cubicBezTo>
                    <a:pt x="1170235" y="82470"/>
                    <a:pt x="1178850" y="75928"/>
                    <a:pt x="1188650" y="70791"/>
                  </a:cubicBezTo>
                  <a:lnTo>
                    <a:pt x="1208422" y="55602"/>
                  </a:lnTo>
                  <a:cubicBezTo>
                    <a:pt x="1215505" y="51540"/>
                    <a:pt x="1222695" y="47746"/>
                    <a:pt x="1231033" y="46403"/>
                  </a:cubicBezTo>
                  <a:cubicBezTo>
                    <a:pt x="1238208" y="41893"/>
                    <a:pt x="1246089" y="38537"/>
                    <a:pt x="1254754" y="36752"/>
                  </a:cubicBezTo>
                  <a:cubicBezTo>
                    <a:pt x="1295403" y="17323"/>
                    <a:pt x="1339619" y="9228"/>
                    <a:pt x="1383765" y="9782"/>
                  </a:cubicBezTo>
                  <a:lnTo>
                    <a:pt x="246732" y="0"/>
                  </a:lnTo>
                  <a:cubicBezTo>
                    <a:pt x="130077" y="1655"/>
                    <a:pt x="1853" y="207096"/>
                    <a:pt x="266" y="308250"/>
                  </a:cubicBezTo>
                  <a:cubicBezTo>
                    <a:pt x="178" y="309569"/>
                    <a:pt x="88" y="310888"/>
                    <a:pt x="0" y="312207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88F11"/>
                </a:gs>
                <a:gs pos="50000">
                  <a:srgbClr val="FF9B21">
                    <a:alpha val="66000"/>
                  </a:srgbClr>
                </a:gs>
                <a:gs pos="0">
                  <a:srgbClr val="F0820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2" name="矩形 9"/>
            <p:cNvSpPr/>
            <p:nvPr/>
          </p:nvSpPr>
          <p:spPr>
            <a:xfrm rot="16200000" flipH="1" flipV="1">
              <a:off x="4542033" y="359605"/>
              <a:ext cx="1411266" cy="4267201"/>
            </a:xfrm>
            <a:custGeom>
              <a:avLst/>
              <a:gdLst/>
              <a:ahLst/>
              <a:cxnLst/>
              <a:rect l="l" t="t" r="r" b="b"/>
              <a:pathLst>
                <a:path w="1411266" h="4267201">
                  <a:moveTo>
                    <a:pt x="1387505" y="9814"/>
                  </a:moveTo>
                  <a:lnTo>
                    <a:pt x="1396996" y="11194"/>
                  </a:lnTo>
                  <a:cubicBezTo>
                    <a:pt x="1401683" y="9973"/>
                    <a:pt x="1406445" y="9964"/>
                    <a:pt x="1411266" y="10018"/>
                  </a:cubicBezTo>
                  <a:close/>
                  <a:moveTo>
                    <a:pt x="1" y="3366811"/>
                  </a:moveTo>
                  <a:cubicBezTo>
                    <a:pt x="86" y="3485462"/>
                    <a:pt x="172" y="3604114"/>
                    <a:pt x="257" y="3722765"/>
                  </a:cubicBezTo>
                  <a:cubicBezTo>
                    <a:pt x="3098" y="3906100"/>
                    <a:pt x="75654" y="4077098"/>
                    <a:pt x="229348" y="4179467"/>
                  </a:cubicBezTo>
                  <a:cubicBezTo>
                    <a:pt x="400137" y="4293221"/>
                    <a:pt x="622453" y="4296618"/>
                    <a:pt x="796695" y="4188137"/>
                  </a:cubicBezTo>
                  <a:cubicBezTo>
                    <a:pt x="970401" y="4079990"/>
                    <a:pt x="1033707" y="3884355"/>
                    <a:pt x="1035082" y="3680195"/>
                  </a:cubicBezTo>
                  <a:cubicBezTo>
                    <a:pt x="1035730" y="3588714"/>
                    <a:pt x="1035859" y="3480582"/>
                    <a:pt x="1035579" y="3366811"/>
                  </a:cubicBezTo>
                  <a:close/>
                  <a:moveTo>
                    <a:pt x="0" y="312207"/>
                  </a:moveTo>
                  <a:lnTo>
                    <a:pt x="501" y="1008112"/>
                  </a:lnTo>
                  <a:lnTo>
                    <a:pt x="1" y="1008112"/>
                  </a:lnTo>
                  <a:lnTo>
                    <a:pt x="1" y="1376354"/>
                  </a:lnTo>
                  <a:lnTo>
                    <a:pt x="0" y="1376354"/>
                  </a:lnTo>
                  <a:lnTo>
                    <a:pt x="0" y="3366810"/>
                  </a:lnTo>
                  <a:lnTo>
                    <a:pt x="1035718" y="3366810"/>
                  </a:lnTo>
                  <a:lnTo>
                    <a:pt x="1035718" y="2016224"/>
                  </a:lnTo>
                  <a:lnTo>
                    <a:pt x="1035719" y="2016224"/>
                  </a:lnTo>
                  <a:lnTo>
                    <a:pt x="1035719" y="1108487"/>
                  </a:lnTo>
                  <a:lnTo>
                    <a:pt x="1036151" y="1108487"/>
                  </a:lnTo>
                  <a:cubicBezTo>
                    <a:pt x="1035627" y="835720"/>
                    <a:pt x="1032958" y="530544"/>
                    <a:pt x="1030299" y="344740"/>
                  </a:cubicBezTo>
                  <a:cubicBezTo>
                    <a:pt x="1033304" y="326873"/>
                    <a:pt x="1037285" y="308116"/>
                    <a:pt x="1042543" y="289000"/>
                  </a:cubicBezTo>
                  <a:cubicBezTo>
                    <a:pt x="1056353" y="210076"/>
                    <a:pt x="1098912" y="139111"/>
                    <a:pt x="1163037" y="90469"/>
                  </a:cubicBezTo>
                  <a:cubicBezTo>
                    <a:pt x="1170235" y="82470"/>
                    <a:pt x="1178850" y="75928"/>
                    <a:pt x="1188650" y="70791"/>
                  </a:cubicBezTo>
                  <a:lnTo>
                    <a:pt x="1208422" y="55602"/>
                  </a:lnTo>
                  <a:cubicBezTo>
                    <a:pt x="1215505" y="51540"/>
                    <a:pt x="1222695" y="47746"/>
                    <a:pt x="1231033" y="46403"/>
                  </a:cubicBezTo>
                  <a:cubicBezTo>
                    <a:pt x="1238208" y="41893"/>
                    <a:pt x="1246089" y="38537"/>
                    <a:pt x="1254754" y="36752"/>
                  </a:cubicBezTo>
                  <a:cubicBezTo>
                    <a:pt x="1295403" y="17323"/>
                    <a:pt x="1339619" y="9228"/>
                    <a:pt x="1383765" y="9782"/>
                  </a:cubicBezTo>
                  <a:lnTo>
                    <a:pt x="246732" y="0"/>
                  </a:lnTo>
                  <a:cubicBezTo>
                    <a:pt x="130077" y="1655"/>
                    <a:pt x="1853" y="207096"/>
                    <a:pt x="266" y="308250"/>
                  </a:cubicBezTo>
                  <a:cubicBezTo>
                    <a:pt x="178" y="309569"/>
                    <a:pt x="88" y="310888"/>
                    <a:pt x="0" y="312207"/>
                  </a:cubicBezTo>
                  <a:close/>
                </a:path>
              </a:pathLst>
            </a:custGeom>
            <a:gradFill flip="none" rotWithShape="1">
              <a:gsLst>
                <a:gs pos="32000">
                  <a:srgbClr val="DEA974">
                    <a:alpha val="89804"/>
                  </a:srgbClr>
                </a:gs>
                <a:gs pos="100000">
                  <a:srgbClr val="9E5C44"/>
                </a:gs>
                <a:gs pos="0">
                  <a:srgbClr val="740E00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3" name="矩形 9"/>
            <p:cNvSpPr/>
            <p:nvPr/>
          </p:nvSpPr>
          <p:spPr>
            <a:xfrm rot="16200000" flipH="1" flipV="1">
              <a:off x="3938612" y="941602"/>
              <a:ext cx="1411747" cy="5473562"/>
            </a:xfrm>
            <a:custGeom>
              <a:avLst/>
              <a:gdLst/>
              <a:ahLst/>
              <a:cxnLst/>
              <a:rect l="l" t="t" r="r" b="b"/>
              <a:pathLst>
                <a:path w="1411747" h="5473562">
                  <a:moveTo>
                    <a:pt x="1387986" y="9814"/>
                  </a:moveTo>
                  <a:lnTo>
                    <a:pt x="1397477" y="11194"/>
                  </a:lnTo>
                  <a:cubicBezTo>
                    <a:pt x="1402164" y="9973"/>
                    <a:pt x="1406926" y="9964"/>
                    <a:pt x="1411747" y="10018"/>
                  </a:cubicBezTo>
                  <a:close/>
                  <a:moveTo>
                    <a:pt x="0" y="4573172"/>
                  </a:moveTo>
                  <a:cubicBezTo>
                    <a:pt x="85" y="4691823"/>
                    <a:pt x="171" y="4810475"/>
                    <a:pt x="256" y="4929126"/>
                  </a:cubicBezTo>
                  <a:cubicBezTo>
                    <a:pt x="3097" y="5112461"/>
                    <a:pt x="75653" y="5283459"/>
                    <a:pt x="229347" y="5385828"/>
                  </a:cubicBezTo>
                  <a:cubicBezTo>
                    <a:pt x="400136" y="5499582"/>
                    <a:pt x="622452" y="5502979"/>
                    <a:pt x="796694" y="5394498"/>
                  </a:cubicBezTo>
                  <a:cubicBezTo>
                    <a:pt x="970400" y="5286351"/>
                    <a:pt x="1033706" y="5090716"/>
                    <a:pt x="1035081" y="4886556"/>
                  </a:cubicBezTo>
                  <a:cubicBezTo>
                    <a:pt x="1035729" y="4795075"/>
                    <a:pt x="1035858" y="4686943"/>
                    <a:pt x="1035578" y="4573172"/>
                  </a:cubicBezTo>
                  <a:lnTo>
                    <a:pt x="1035719" y="4573172"/>
                  </a:lnTo>
                  <a:lnTo>
                    <a:pt x="1035719" y="3641524"/>
                  </a:lnTo>
                  <a:cubicBezTo>
                    <a:pt x="1036239" y="3558857"/>
                    <a:pt x="1036302" y="3464932"/>
                    <a:pt x="1036060" y="3366812"/>
                  </a:cubicBezTo>
                  <a:lnTo>
                    <a:pt x="1035719" y="3366812"/>
                  </a:lnTo>
                  <a:lnTo>
                    <a:pt x="1035719" y="3366811"/>
                  </a:lnTo>
                  <a:lnTo>
                    <a:pt x="1036199" y="3366811"/>
                  </a:lnTo>
                  <a:lnTo>
                    <a:pt x="1036199" y="2016225"/>
                  </a:lnTo>
                  <a:lnTo>
                    <a:pt x="1036200" y="2016225"/>
                  </a:lnTo>
                  <a:lnTo>
                    <a:pt x="1036200" y="1108487"/>
                  </a:lnTo>
                  <a:lnTo>
                    <a:pt x="1036632" y="1108487"/>
                  </a:lnTo>
                  <a:cubicBezTo>
                    <a:pt x="1036108" y="835720"/>
                    <a:pt x="1033439" y="530544"/>
                    <a:pt x="1030780" y="344740"/>
                  </a:cubicBezTo>
                  <a:cubicBezTo>
                    <a:pt x="1033785" y="326873"/>
                    <a:pt x="1037766" y="308116"/>
                    <a:pt x="1043024" y="289000"/>
                  </a:cubicBezTo>
                  <a:cubicBezTo>
                    <a:pt x="1056834" y="210076"/>
                    <a:pt x="1099393" y="139111"/>
                    <a:pt x="1163518" y="90469"/>
                  </a:cubicBezTo>
                  <a:cubicBezTo>
                    <a:pt x="1170716" y="82470"/>
                    <a:pt x="1179331" y="75928"/>
                    <a:pt x="1189131" y="70791"/>
                  </a:cubicBezTo>
                  <a:lnTo>
                    <a:pt x="1208903" y="55602"/>
                  </a:lnTo>
                  <a:cubicBezTo>
                    <a:pt x="1215986" y="51540"/>
                    <a:pt x="1223176" y="47746"/>
                    <a:pt x="1231514" y="46403"/>
                  </a:cubicBezTo>
                  <a:cubicBezTo>
                    <a:pt x="1238689" y="41893"/>
                    <a:pt x="1246570" y="38537"/>
                    <a:pt x="1255235" y="36752"/>
                  </a:cubicBezTo>
                  <a:cubicBezTo>
                    <a:pt x="1295884" y="17323"/>
                    <a:pt x="1340100" y="9228"/>
                    <a:pt x="1384246" y="9782"/>
                  </a:cubicBezTo>
                  <a:lnTo>
                    <a:pt x="247213" y="0"/>
                  </a:lnTo>
                  <a:cubicBezTo>
                    <a:pt x="130558" y="1655"/>
                    <a:pt x="2334" y="207096"/>
                    <a:pt x="747" y="308250"/>
                  </a:cubicBezTo>
                  <a:cubicBezTo>
                    <a:pt x="659" y="309569"/>
                    <a:pt x="569" y="310888"/>
                    <a:pt x="481" y="312207"/>
                  </a:cubicBezTo>
                  <a:lnTo>
                    <a:pt x="982" y="1008112"/>
                  </a:lnTo>
                  <a:lnTo>
                    <a:pt x="482" y="1008112"/>
                  </a:lnTo>
                  <a:lnTo>
                    <a:pt x="482" y="1376354"/>
                  </a:lnTo>
                  <a:lnTo>
                    <a:pt x="481" y="1376354"/>
                  </a:lnTo>
                  <a:lnTo>
                    <a:pt x="481" y="2582716"/>
                  </a:lnTo>
                  <a:lnTo>
                    <a:pt x="0" y="2582716"/>
                  </a:lnTo>
                  <a:lnTo>
                    <a:pt x="0" y="457317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3CAFCD"/>
                </a:gs>
                <a:gs pos="12000">
                  <a:srgbClr val="63BED2">
                    <a:alpha val="90000"/>
                  </a:srgbClr>
                </a:gs>
                <a:gs pos="0">
                  <a:srgbClr val="14A0C8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503095" y="715654"/>
              <a:ext cx="2672872" cy="830997"/>
              <a:chOff x="4545962" y="715654"/>
              <a:chExt cx="2672872" cy="830997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4545962" y="715654"/>
                <a:ext cx="920262" cy="83099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 smtClean="0">
                    <a:solidFill>
                      <a:prstClr val="white"/>
                    </a:solidFill>
                    <a:latin typeface="Algerian" pitchFamily="82" charset="0"/>
                    <a:ea typeface="宋体"/>
                  </a:rPr>
                  <a:t>01</a:t>
                </a:r>
                <a:endParaRPr lang="zh-CN" altLang="en-US" sz="4800" dirty="0">
                  <a:solidFill>
                    <a:prstClr val="white"/>
                  </a:solidFill>
                  <a:latin typeface="Algerian" pitchFamily="82" charset="0"/>
                  <a:ea typeface="宋体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5302761" y="900321"/>
                <a:ext cx="19160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 dirty="0" smtClean="0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Simple title</a:t>
                </a:r>
                <a:endParaRPr lang="zh-CN" altLang="en-US" sz="2400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154597" y="1890616"/>
              <a:ext cx="2672872" cy="830997"/>
              <a:chOff x="4545962" y="715654"/>
              <a:chExt cx="2672872" cy="830997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4545962" y="715654"/>
                <a:ext cx="920262" cy="83099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 smtClean="0">
                    <a:solidFill>
                      <a:prstClr val="white"/>
                    </a:solidFill>
                    <a:latin typeface="Algerian" pitchFamily="82" charset="0"/>
                    <a:ea typeface="宋体"/>
                  </a:rPr>
                  <a:t>02</a:t>
                </a:r>
                <a:endParaRPr lang="zh-CN" altLang="en-US" sz="4800" dirty="0">
                  <a:solidFill>
                    <a:prstClr val="white"/>
                  </a:solidFill>
                  <a:latin typeface="Algerian" pitchFamily="82" charset="0"/>
                  <a:ea typeface="宋体"/>
                </a:endParaRPr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302761" y="900321"/>
                <a:ext cx="19160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 dirty="0" smtClean="0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Simple title</a:t>
                </a:r>
                <a:endParaRPr lang="zh-CN" altLang="en-US" sz="2400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948848" y="3083316"/>
              <a:ext cx="2672872" cy="830997"/>
              <a:chOff x="4545962" y="715654"/>
              <a:chExt cx="2672872" cy="830997"/>
            </a:xfrm>
          </p:grpSpPr>
          <p:sp>
            <p:nvSpPr>
              <p:cNvPr id="71" name="TextBox 70"/>
              <p:cNvSpPr txBox="1"/>
              <p:nvPr/>
            </p:nvSpPr>
            <p:spPr>
              <a:xfrm>
                <a:off x="4545962" y="715654"/>
                <a:ext cx="920262" cy="83099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 rtlCol="0"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4800" dirty="0" smtClean="0">
                    <a:solidFill>
                      <a:prstClr val="white"/>
                    </a:solidFill>
                    <a:latin typeface="Algerian" pitchFamily="82" charset="0"/>
                    <a:ea typeface="宋体"/>
                  </a:rPr>
                  <a:t>03</a:t>
                </a:r>
                <a:endParaRPr lang="zh-CN" altLang="en-US" sz="4800" dirty="0">
                  <a:solidFill>
                    <a:prstClr val="white"/>
                  </a:solidFill>
                  <a:latin typeface="Algerian" pitchFamily="82" charset="0"/>
                  <a:ea typeface="宋体"/>
                </a:endParaRP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5302761" y="900321"/>
                <a:ext cx="191607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altLang="zh-CN" sz="2400" dirty="0" smtClean="0">
                    <a:solidFill>
                      <a:prstClr val="white"/>
                    </a:solidFill>
                    <a:latin typeface="Batang" pitchFamily="18" charset="-127"/>
                    <a:ea typeface="Batang" pitchFamily="18" charset="-127"/>
                  </a:rPr>
                  <a:t>Simple title</a:t>
                </a:r>
                <a:endParaRPr lang="zh-CN" altLang="en-US" sz="2400" dirty="0">
                  <a:solidFill>
                    <a:prstClr val="white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20291</TotalTime>
  <Words>164</Words>
  <Application>Microsoft Office PowerPoint</Application>
  <PresentationFormat>全屏显示(4:3)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1014</cp:revision>
  <dcterms:created xsi:type="dcterms:W3CDTF">2009-02-11T05:37:22Z</dcterms:created>
  <dcterms:modified xsi:type="dcterms:W3CDTF">2013-09-19T00:17:49Z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