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9550" y="889795"/>
            <a:ext cx="5932073" cy="5635549"/>
            <a:chOff x="2192752" y="1356636"/>
            <a:chExt cx="4758497" cy="452063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456733" y="4265984"/>
              <a:ext cx="2494516" cy="1611288"/>
              <a:chOff x="4465303" y="3253442"/>
              <a:chExt cx="2564468" cy="1656472"/>
            </a:xfrm>
          </p:grpSpPr>
          <p:sp>
            <p:nvSpPr>
              <p:cNvPr id="102" name="任意多边形 101"/>
              <p:cNvSpPr/>
              <p:nvPr/>
            </p:nvSpPr>
            <p:spPr>
              <a:xfrm rot="16200000" flipV="1">
                <a:off x="6458823" y="4394118"/>
                <a:ext cx="845676" cy="185916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9B8A43"/>
                  </a:gs>
                  <a:gs pos="50000">
                    <a:srgbClr val="CBBE87"/>
                  </a:gs>
                  <a:gs pos="80000">
                    <a:srgbClr val="9B8A43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10800000" sx="104000" sy="104000" algn="r" rotWithShape="0">
                  <a:srgbClr val="F79646">
                    <a:lumMod val="50000"/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5711570" y="3517637"/>
                <a:ext cx="1284402" cy="1127081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8A4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 rot="16200000" flipV="1">
                <a:off x="6288670" y="4065195"/>
                <a:ext cx="1184919" cy="297283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9B8A43"/>
                  </a:gs>
                  <a:gs pos="50000">
                    <a:srgbClr val="CBBE87"/>
                  </a:gs>
                  <a:gs pos="80000">
                    <a:srgbClr val="9B8A43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10800000" sx="104000" sy="104000" algn="r" rotWithShape="0">
                  <a:srgbClr val="F79646">
                    <a:lumMod val="50000"/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 rot="16200000" flipH="1">
                <a:off x="4190575" y="3583322"/>
                <a:ext cx="845676" cy="185916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9B8A43"/>
                  </a:gs>
                  <a:gs pos="50000">
                    <a:srgbClr val="CCBF8A"/>
                  </a:gs>
                  <a:gs pos="80000">
                    <a:srgbClr val="9B8A43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2700000" sx="104000" sy="104000" algn="tl" rotWithShape="0">
                  <a:srgbClr val="F79646">
                    <a:lumMod val="50000"/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 flipH="1" flipV="1">
                <a:off x="4499102" y="3518638"/>
                <a:ext cx="1284402" cy="1127081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8A4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 rot="16200000" flipH="1">
                <a:off x="4021485" y="3800878"/>
                <a:ext cx="1184919" cy="297283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9B8A43"/>
                  </a:gs>
                  <a:gs pos="50000">
                    <a:srgbClr val="CCBF8A"/>
                  </a:gs>
                  <a:gs pos="80000">
                    <a:srgbClr val="9B8A43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2700000" sx="104000" sy="104000" algn="tl" rotWithShape="0">
                  <a:srgbClr val="F79646">
                    <a:lumMod val="50000"/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2192752" y="1356636"/>
              <a:ext cx="2545737" cy="1713690"/>
              <a:chOff x="1993579" y="295333"/>
              <a:chExt cx="2617125" cy="1761745"/>
            </a:xfrm>
          </p:grpSpPr>
          <p:grpSp>
            <p:nvGrpSpPr>
              <p:cNvPr id="109" name="组合 108"/>
              <p:cNvGrpSpPr/>
              <p:nvPr/>
            </p:nvGrpSpPr>
            <p:grpSpPr>
              <a:xfrm>
                <a:off x="1993579" y="295333"/>
                <a:ext cx="1360596" cy="1479866"/>
                <a:chOff x="1993579" y="295333"/>
                <a:chExt cx="1360596" cy="1479866"/>
              </a:xfrm>
            </p:grpSpPr>
            <p:sp>
              <p:nvSpPr>
                <p:cNvPr id="114" name="任意多边形 113"/>
                <p:cNvSpPr/>
                <p:nvPr/>
              </p:nvSpPr>
              <p:spPr>
                <a:xfrm rot="16200000" flipH="1">
                  <a:off x="1701568" y="645966"/>
                  <a:ext cx="898878" cy="197612"/>
                </a:xfrm>
                <a:custGeom>
                  <a:avLst/>
                  <a:gdLst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571900 w 3571900"/>
                    <a:gd name="connsiteY4" fmla="*/ 450857 h 857256"/>
                    <a:gd name="connsiteX5" fmla="*/ 3452868 w 3571900"/>
                    <a:gd name="connsiteY5" fmla="*/ 738225 h 857256"/>
                    <a:gd name="connsiteX6" fmla="*/ 3165500 w 3571900"/>
                    <a:gd name="connsiteY6" fmla="*/ 857256 h 857256"/>
                    <a:gd name="connsiteX7" fmla="*/ 406399 w 3571900"/>
                    <a:gd name="connsiteY7" fmla="*/ 857256 h 857256"/>
                    <a:gd name="connsiteX8" fmla="*/ 119031 w 3571900"/>
                    <a:gd name="connsiteY8" fmla="*/ 738224 h 857256"/>
                    <a:gd name="connsiteX9" fmla="*/ 0 w 3571900"/>
                    <a:gd name="connsiteY9" fmla="*/ 450856 h 857256"/>
                    <a:gd name="connsiteX10" fmla="*/ 0 w 3571900"/>
                    <a:gd name="connsiteY10" fmla="*/ 142879 h 857256"/>
                    <a:gd name="connsiteX11" fmla="*/ 41848 w 3571900"/>
                    <a:gd name="connsiteY11" fmla="*/ 41848 h 857256"/>
                    <a:gd name="connsiteX12" fmla="*/ 142879 w 3571900"/>
                    <a:gd name="connsiteY12" fmla="*/ 0 h 857256"/>
                    <a:gd name="connsiteX0" fmla="*/ 142879 w 3693084"/>
                    <a:gd name="connsiteY0" fmla="*/ 0 h 857256"/>
                    <a:gd name="connsiteX1" fmla="*/ 3429021 w 3693084"/>
                    <a:gd name="connsiteY1" fmla="*/ 0 h 857256"/>
                    <a:gd name="connsiteX2" fmla="*/ 3530052 w 3693084"/>
                    <a:gd name="connsiteY2" fmla="*/ 41848 h 857256"/>
                    <a:gd name="connsiteX3" fmla="*/ 3571900 w 3693084"/>
                    <a:gd name="connsiteY3" fmla="*/ 142879 h 857256"/>
                    <a:gd name="connsiteX4" fmla="*/ 3571900 w 3693084"/>
                    <a:gd name="connsiteY4" fmla="*/ 450857 h 857256"/>
                    <a:gd name="connsiteX5" fmla="*/ 3165500 w 3693084"/>
                    <a:gd name="connsiteY5" fmla="*/ 857256 h 857256"/>
                    <a:gd name="connsiteX6" fmla="*/ 406399 w 3693084"/>
                    <a:gd name="connsiteY6" fmla="*/ 857256 h 857256"/>
                    <a:gd name="connsiteX7" fmla="*/ 119031 w 3693084"/>
                    <a:gd name="connsiteY7" fmla="*/ 738224 h 857256"/>
                    <a:gd name="connsiteX8" fmla="*/ 0 w 3693084"/>
                    <a:gd name="connsiteY8" fmla="*/ 450856 h 857256"/>
                    <a:gd name="connsiteX9" fmla="*/ 0 w 3693084"/>
                    <a:gd name="connsiteY9" fmla="*/ 142879 h 857256"/>
                    <a:gd name="connsiteX10" fmla="*/ 41848 w 3693084"/>
                    <a:gd name="connsiteY10" fmla="*/ 41848 h 857256"/>
                    <a:gd name="connsiteX11" fmla="*/ 142879 w 3693084"/>
                    <a:gd name="connsiteY11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530052 w 3571900"/>
                    <a:gd name="connsiteY1" fmla="*/ 41848 h 857256"/>
                    <a:gd name="connsiteX2" fmla="*/ 3571900 w 3571900"/>
                    <a:gd name="connsiteY2" fmla="*/ 142879 h 857256"/>
                    <a:gd name="connsiteX3" fmla="*/ 3165500 w 3571900"/>
                    <a:gd name="connsiteY3" fmla="*/ 857256 h 857256"/>
                    <a:gd name="connsiteX4" fmla="*/ 406399 w 3571900"/>
                    <a:gd name="connsiteY4" fmla="*/ 857256 h 857256"/>
                    <a:gd name="connsiteX5" fmla="*/ 119031 w 3571900"/>
                    <a:gd name="connsiteY5" fmla="*/ 738224 h 857256"/>
                    <a:gd name="connsiteX6" fmla="*/ 0 w 3571900"/>
                    <a:gd name="connsiteY6" fmla="*/ 450856 h 857256"/>
                    <a:gd name="connsiteX7" fmla="*/ 0 w 3571900"/>
                    <a:gd name="connsiteY7" fmla="*/ 142879 h 857256"/>
                    <a:gd name="connsiteX8" fmla="*/ 41848 w 3571900"/>
                    <a:gd name="connsiteY8" fmla="*/ 41848 h 857256"/>
                    <a:gd name="connsiteX9" fmla="*/ 142879 w 3571900"/>
                    <a:gd name="connsiteY9" fmla="*/ 0 h 857256"/>
                    <a:gd name="connsiteX0" fmla="*/ 142879 w 3571900"/>
                    <a:gd name="connsiteY0" fmla="*/ 0 h 857256"/>
                    <a:gd name="connsiteX1" fmla="*/ 3571900 w 3571900"/>
                    <a:gd name="connsiteY1" fmla="*/ 142879 h 857256"/>
                    <a:gd name="connsiteX2" fmla="*/ 3165500 w 3571900"/>
                    <a:gd name="connsiteY2" fmla="*/ 857256 h 857256"/>
                    <a:gd name="connsiteX3" fmla="*/ 406399 w 3571900"/>
                    <a:gd name="connsiteY3" fmla="*/ 857256 h 857256"/>
                    <a:gd name="connsiteX4" fmla="*/ 119031 w 3571900"/>
                    <a:gd name="connsiteY4" fmla="*/ 738224 h 857256"/>
                    <a:gd name="connsiteX5" fmla="*/ 0 w 3571900"/>
                    <a:gd name="connsiteY5" fmla="*/ 450856 h 857256"/>
                    <a:gd name="connsiteX6" fmla="*/ 0 w 3571900"/>
                    <a:gd name="connsiteY6" fmla="*/ 142879 h 857256"/>
                    <a:gd name="connsiteX7" fmla="*/ 41848 w 3571900"/>
                    <a:gd name="connsiteY7" fmla="*/ 41848 h 857256"/>
                    <a:gd name="connsiteX8" fmla="*/ 142879 w 3571900"/>
                    <a:gd name="connsiteY8" fmla="*/ 0 h 857256"/>
                    <a:gd name="connsiteX0" fmla="*/ 152053 w 3571900"/>
                    <a:gd name="connsiteY0" fmla="*/ 0 h 948737"/>
                    <a:gd name="connsiteX1" fmla="*/ 3571900 w 3571900"/>
                    <a:gd name="connsiteY1" fmla="*/ 234360 h 948737"/>
                    <a:gd name="connsiteX2" fmla="*/ 3165500 w 3571900"/>
                    <a:gd name="connsiteY2" fmla="*/ 948737 h 948737"/>
                    <a:gd name="connsiteX3" fmla="*/ 406399 w 3571900"/>
                    <a:gd name="connsiteY3" fmla="*/ 948737 h 948737"/>
                    <a:gd name="connsiteX4" fmla="*/ 119031 w 3571900"/>
                    <a:gd name="connsiteY4" fmla="*/ 829705 h 948737"/>
                    <a:gd name="connsiteX5" fmla="*/ 0 w 3571900"/>
                    <a:gd name="connsiteY5" fmla="*/ 542337 h 948737"/>
                    <a:gd name="connsiteX6" fmla="*/ 0 w 3571900"/>
                    <a:gd name="connsiteY6" fmla="*/ 234360 h 948737"/>
                    <a:gd name="connsiteX7" fmla="*/ 41848 w 3571900"/>
                    <a:gd name="connsiteY7" fmla="*/ 133329 h 948737"/>
                    <a:gd name="connsiteX8" fmla="*/ 152053 w 3571900"/>
                    <a:gd name="connsiteY8" fmla="*/ 0 h 948737"/>
                    <a:gd name="connsiteX0" fmla="*/ 240871 w 3660718"/>
                    <a:gd name="connsiteY0" fmla="*/ 0 h 948737"/>
                    <a:gd name="connsiteX1" fmla="*/ 3660718 w 3660718"/>
                    <a:gd name="connsiteY1" fmla="*/ 234360 h 948737"/>
                    <a:gd name="connsiteX2" fmla="*/ 3254318 w 3660718"/>
                    <a:gd name="connsiteY2" fmla="*/ 948737 h 948737"/>
                    <a:gd name="connsiteX3" fmla="*/ 495217 w 3660718"/>
                    <a:gd name="connsiteY3" fmla="*/ 948737 h 948737"/>
                    <a:gd name="connsiteX4" fmla="*/ 207849 w 3660718"/>
                    <a:gd name="connsiteY4" fmla="*/ 829705 h 948737"/>
                    <a:gd name="connsiteX5" fmla="*/ 88818 w 3660718"/>
                    <a:gd name="connsiteY5" fmla="*/ 542337 h 948737"/>
                    <a:gd name="connsiteX6" fmla="*/ 88818 w 3660718"/>
                    <a:gd name="connsiteY6" fmla="*/ 234360 h 948737"/>
                    <a:gd name="connsiteX7" fmla="*/ 25342 w 3660718"/>
                    <a:gd name="connsiteY7" fmla="*/ 47604 h 948737"/>
                    <a:gd name="connsiteX8" fmla="*/ 240871 w 3660718"/>
                    <a:gd name="connsiteY8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219297 w 3672166"/>
                    <a:gd name="connsiteY4" fmla="*/ 829705 h 948737"/>
                    <a:gd name="connsiteX5" fmla="*/ 100266 w 3672166"/>
                    <a:gd name="connsiteY5" fmla="*/ 542337 h 948737"/>
                    <a:gd name="connsiteX6" fmla="*/ 31576 w 3672166"/>
                    <a:gd name="connsiteY6" fmla="*/ 240076 h 948737"/>
                    <a:gd name="connsiteX7" fmla="*/ 36790 w 3672166"/>
                    <a:gd name="connsiteY7" fmla="*/ 47604 h 948737"/>
                    <a:gd name="connsiteX8" fmla="*/ 252319 w 3672166"/>
                    <a:gd name="connsiteY8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606765 w 4026612"/>
                    <a:gd name="connsiteY0" fmla="*/ 0 h 948737"/>
                    <a:gd name="connsiteX1" fmla="*/ 4026612 w 4026612"/>
                    <a:gd name="connsiteY1" fmla="*/ 234360 h 948737"/>
                    <a:gd name="connsiteX2" fmla="*/ 3620212 w 4026612"/>
                    <a:gd name="connsiteY2" fmla="*/ 948737 h 948737"/>
                    <a:gd name="connsiteX3" fmla="*/ 861111 w 4026612"/>
                    <a:gd name="connsiteY3" fmla="*/ 948737 h 948737"/>
                    <a:gd name="connsiteX4" fmla="*/ 386022 w 4026612"/>
                    <a:gd name="connsiteY4" fmla="*/ 240076 h 948737"/>
                    <a:gd name="connsiteX5" fmla="*/ 606765 w 4026612"/>
                    <a:gd name="connsiteY5" fmla="*/ 0 h 948737"/>
                    <a:gd name="connsiteX0" fmla="*/ 263134 w 3682981"/>
                    <a:gd name="connsiteY0" fmla="*/ 21948 h 970685"/>
                    <a:gd name="connsiteX1" fmla="*/ 3682981 w 3682981"/>
                    <a:gd name="connsiteY1" fmla="*/ 256308 h 970685"/>
                    <a:gd name="connsiteX2" fmla="*/ 3276581 w 3682981"/>
                    <a:gd name="connsiteY2" fmla="*/ 970685 h 970685"/>
                    <a:gd name="connsiteX3" fmla="*/ 517480 w 3682981"/>
                    <a:gd name="connsiteY3" fmla="*/ 970685 h 970685"/>
                    <a:gd name="connsiteX4" fmla="*/ 42391 w 3682981"/>
                    <a:gd name="connsiteY4" fmla="*/ 262024 h 970685"/>
                    <a:gd name="connsiteX5" fmla="*/ 263134 w 3682981"/>
                    <a:gd name="connsiteY5" fmla="*/ 21948 h 97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2981" h="970685">
                      <a:moveTo>
                        <a:pt x="263134" y="21948"/>
                      </a:moveTo>
                      <a:lnTo>
                        <a:pt x="3682981" y="256308"/>
                      </a:lnTo>
                      <a:cubicBezTo>
                        <a:pt x="3652830" y="682985"/>
                        <a:pt x="3508207" y="835384"/>
                        <a:pt x="3276581" y="970685"/>
                      </a:cubicBezTo>
                      <a:lnTo>
                        <a:pt x="517480" y="970685"/>
                      </a:lnTo>
                      <a:cubicBezTo>
                        <a:pt x="51737" y="721081"/>
                        <a:pt x="74927" y="389308"/>
                        <a:pt x="42391" y="262024"/>
                      </a:cubicBezTo>
                      <a:cubicBezTo>
                        <a:pt x="0" y="103901"/>
                        <a:pt x="59369" y="0"/>
                        <a:pt x="263134" y="21948"/>
                      </a:cubicBezTo>
                      <a:close/>
                    </a:path>
                  </a:pathLst>
                </a:custGeom>
                <a:gradFill>
                  <a:gsLst>
                    <a:gs pos="11000">
                      <a:srgbClr val="B46954"/>
                    </a:gs>
                    <a:gs pos="50000">
                      <a:srgbClr val="CC988A">
                        <a:alpha val="99000"/>
                        <a:lumMod val="85000"/>
                        <a:lumOff val="15000"/>
                      </a:srgbClr>
                    </a:gs>
                    <a:gs pos="80000">
                      <a:srgbClr val="B46954"/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241300" dist="88900" dir="2700000" sx="104000" sy="104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15" name="任意多边形 114"/>
                <p:cNvSpPr/>
                <p:nvPr/>
              </p:nvSpPr>
              <p:spPr>
                <a:xfrm flipH="1" flipV="1">
                  <a:off x="2029504" y="577212"/>
                  <a:ext cx="1324671" cy="1197987"/>
                </a:xfrm>
                <a:custGeom>
                  <a:avLst/>
                  <a:gdLst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86639 h 3643338"/>
                    <a:gd name="connsiteX3" fmla="*/ 3000395 w 3000396"/>
                    <a:gd name="connsiteY3" fmla="*/ 63722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866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485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485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485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255748 h 3899086"/>
                    <a:gd name="connsiteX1" fmla="*/ 2363172 w 3000396"/>
                    <a:gd name="connsiteY1" fmla="*/ 255748 h 3899086"/>
                    <a:gd name="connsiteX2" fmla="*/ 3000395 w 3000396"/>
                    <a:gd name="connsiteY2" fmla="*/ 607223 h 3899086"/>
                    <a:gd name="connsiteX3" fmla="*/ 3000396 w 3000396"/>
                    <a:gd name="connsiteY3" fmla="*/ 3899086 h 3899086"/>
                    <a:gd name="connsiteX4" fmla="*/ 0 w 3000396"/>
                    <a:gd name="connsiteY4" fmla="*/ 3899086 h 3899086"/>
                    <a:gd name="connsiteX5" fmla="*/ 0 w 3000396"/>
                    <a:gd name="connsiteY5" fmla="*/ 255748 h 3899086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3000395 w 3000396"/>
                    <a:gd name="connsiteY2" fmla="*/ 351475 h 3643338"/>
                    <a:gd name="connsiteX3" fmla="*/ 3000396 w 3000396"/>
                    <a:gd name="connsiteY3" fmla="*/ 3643338 h 3643338"/>
                    <a:gd name="connsiteX4" fmla="*/ 0 w 3000396"/>
                    <a:gd name="connsiteY4" fmla="*/ 3643338 h 3643338"/>
                    <a:gd name="connsiteX5" fmla="*/ 0 w 3000396"/>
                    <a:gd name="connsiteY5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3000395 w 3000396"/>
                    <a:gd name="connsiteY2" fmla="*/ 351475 h 3643338"/>
                    <a:gd name="connsiteX3" fmla="*/ 3000396 w 3000396"/>
                    <a:gd name="connsiteY3" fmla="*/ 3643338 h 3643338"/>
                    <a:gd name="connsiteX4" fmla="*/ 0 w 3000396"/>
                    <a:gd name="connsiteY4" fmla="*/ 3643338 h 3643338"/>
                    <a:gd name="connsiteX5" fmla="*/ 0 w 3000396"/>
                    <a:gd name="connsiteY5" fmla="*/ 0 h 3643338"/>
                    <a:gd name="connsiteX0" fmla="*/ 0 w 3129936"/>
                    <a:gd name="connsiteY0" fmla="*/ 0 h 3643338"/>
                    <a:gd name="connsiteX1" fmla="*/ 2363172 w 3129936"/>
                    <a:gd name="connsiteY1" fmla="*/ 0 h 3643338"/>
                    <a:gd name="connsiteX2" fmla="*/ 3000395 w 3129936"/>
                    <a:gd name="connsiteY2" fmla="*/ 351475 h 3643338"/>
                    <a:gd name="connsiteX3" fmla="*/ 3129936 w 3129936"/>
                    <a:gd name="connsiteY3" fmla="*/ 3643338 h 3643338"/>
                    <a:gd name="connsiteX4" fmla="*/ 0 w 3129936"/>
                    <a:gd name="connsiteY4" fmla="*/ 3643338 h 3643338"/>
                    <a:gd name="connsiteX5" fmla="*/ 0 w 3129936"/>
                    <a:gd name="connsiteY5" fmla="*/ 0 h 364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29936" h="3643338">
                      <a:moveTo>
                        <a:pt x="0" y="0"/>
                      </a:moveTo>
                      <a:lnTo>
                        <a:pt x="2363172" y="0"/>
                      </a:lnTo>
                      <a:cubicBezTo>
                        <a:pt x="2870894" y="86213"/>
                        <a:pt x="2967569" y="243376"/>
                        <a:pt x="3000395" y="351475"/>
                      </a:cubicBezTo>
                      <a:cubicBezTo>
                        <a:pt x="3000395" y="1353513"/>
                        <a:pt x="3129936" y="2641300"/>
                        <a:pt x="3129936" y="3643338"/>
                      </a:cubicBezTo>
                      <a:lnTo>
                        <a:pt x="0" y="3643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4695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 rot="16200000" flipH="1">
                  <a:off x="1521840" y="877208"/>
                  <a:ext cx="1259463" cy="315985"/>
                </a:xfrm>
                <a:custGeom>
                  <a:avLst/>
                  <a:gdLst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571900 w 3571900"/>
                    <a:gd name="connsiteY4" fmla="*/ 450857 h 857256"/>
                    <a:gd name="connsiteX5" fmla="*/ 3452868 w 3571900"/>
                    <a:gd name="connsiteY5" fmla="*/ 738225 h 857256"/>
                    <a:gd name="connsiteX6" fmla="*/ 3165500 w 3571900"/>
                    <a:gd name="connsiteY6" fmla="*/ 857256 h 857256"/>
                    <a:gd name="connsiteX7" fmla="*/ 406399 w 3571900"/>
                    <a:gd name="connsiteY7" fmla="*/ 857256 h 857256"/>
                    <a:gd name="connsiteX8" fmla="*/ 119031 w 3571900"/>
                    <a:gd name="connsiteY8" fmla="*/ 738224 h 857256"/>
                    <a:gd name="connsiteX9" fmla="*/ 0 w 3571900"/>
                    <a:gd name="connsiteY9" fmla="*/ 450856 h 857256"/>
                    <a:gd name="connsiteX10" fmla="*/ 0 w 3571900"/>
                    <a:gd name="connsiteY10" fmla="*/ 142879 h 857256"/>
                    <a:gd name="connsiteX11" fmla="*/ 41848 w 3571900"/>
                    <a:gd name="connsiteY11" fmla="*/ 41848 h 857256"/>
                    <a:gd name="connsiteX12" fmla="*/ 142879 w 3571900"/>
                    <a:gd name="connsiteY12" fmla="*/ 0 h 857256"/>
                    <a:gd name="connsiteX0" fmla="*/ 142879 w 3693084"/>
                    <a:gd name="connsiteY0" fmla="*/ 0 h 857256"/>
                    <a:gd name="connsiteX1" fmla="*/ 3429021 w 3693084"/>
                    <a:gd name="connsiteY1" fmla="*/ 0 h 857256"/>
                    <a:gd name="connsiteX2" fmla="*/ 3530052 w 3693084"/>
                    <a:gd name="connsiteY2" fmla="*/ 41848 h 857256"/>
                    <a:gd name="connsiteX3" fmla="*/ 3571900 w 3693084"/>
                    <a:gd name="connsiteY3" fmla="*/ 142879 h 857256"/>
                    <a:gd name="connsiteX4" fmla="*/ 3571900 w 3693084"/>
                    <a:gd name="connsiteY4" fmla="*/ 450857 h 857256"/>
                    <a:gd name="connsiteX5" fmla="*/ 3165500 w 3693084"/>
                    <a:gd name="connsiteY5" fmla="*/ 857256 h 857256"/>
                    <a:gd name="connsiteX6" fmla="*/ 406399 w 3693084"/>
                    <a:gd name="connsiteY6" fmla="*/ 857256 h 857256"/>
                    <a:gd name="connsiteX7" fmla="*/ 119031 w 3693084"/>
                    <a:gd name="connsiteY7" fmla="*/ 738224 h 857256"/>
                    <a:gd name="connsiteX8" fmla="*/ 0 w 3693084"/>
                    <a:gd name="connsiteY8" fmla="*/ 450856 h 857256"/>
                    <a:gd name="connsiteX9" fmla="*/ 0 w 3693084"/>
                    <a:gd name="connsiteY9" fmla="*/ 142879 h 857256"/>
                    <a:gd name="connsiteX10" fmla="*/ 41848 w 3693084"/>
                    <a:gd name="connsiteY10" fmla="*/ 41848 h 857256"/>
                    <a:gd name="connsiteX11" fmla="*/ 142879 w 3693084"/>
                    <a:gd name="connsiteY11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530052 w 3571900"/>
                    <a:gd name="connsiteY1" fmla="*/ 41848 h 857256"/>
                    <a:gd name="connsiteX2" fmla="*/ 3571900 w 3571900"/>
                    <a:gd name="connsiteY2" fmla="*/ 142879 h 857256"/>
                    <a:gd name="connsiteX3" fmla="*/ 3165500 w 3571900"/>
                    <a:gd name="connsiteY3" fmla="*/ 857256 h 857256"/>
                    <a:gd name="connsiteX4" fmla="*/ 406399 w 3571900"/>
                    <a:gd name="connsiteY4" fmla="*/ 857256 h 857256"/>
                    <a:gd name="connsiteX5" fmla="*/ 119031 w 3571900"/>
                    <a:gd name="connsiteY5" fmla="*/ 738224 h 857256"/>
                    <a:gd name="connsiteX6" fmla="*/ 0 w 3571900"/>
                    <a:gd name="connsiteY6" fmla="*/ 450856 h 857256"/>
                    <a:gd name="connsiteX7" fmla="*/ 0 w 3571900"/>
                    <a:gd name="connsiteY7" fmla="*/ 142879 h 857256"/>
                    <a:gd name="connsiteX8" fmla="*/ 41848 w 3571900"/>
                    <a:gd name="connsiteY8" fmla="*/ 41848 h 857256"/>
                    <a:gd name="connsiteX9" fmla="*/ 142879 w 3571900"/>
                    <a:gd name="connsiteY9" fmla="*/ 0 h 857256"/>
                    <a:gd name="connsiteX0" fmla="*/ 142879 w 3571900"/>
                    <a:gd name="connsiteY0" fmla="*/ 0 h 857256"/>
                    <a:gd name="connsiteX1" fmla="*/ 3571900 w 3571900"/>
                    <a:gd name="connsiteY1" fmla="*/ 142879 h 857256"/>
                    <a:gd name="connsiteX2" fmla="*/ 3165500 w 3571900"/>
                    <a:gd name="connsiteY2" fmla="*/ 857256 h 857256"/>
                    <a:gd name="connsiteX3" fmla="*/ 406399 w 3571900"/>
                    <a:gd name="connsiteY3" fmla="*/ 857256 h 857256"/>
                    <a:gd name="connsiteX4" fmla="*/ 119031 w 3571900"/>
                    <a:gd name="connsiteY4" fmla="*/ 738224 h 857256"/>
                    <a:gd name="connsiteX5" fmla="*/ 0 w 3571900"/>
                    <a:gd name="connsiteY5" fmla="*/ 450856 h 857256"/>
                    <a:gd name="connsiteX6" fmla="*/ 0 w 3571900"/>
                    <a:gd name="connsiteY6" fmla="*/ 142879 h 857256"/>
                    <a:gd name="connsiteX7" fmla="*/ 41848 w 3571900"/>
                    <a:gd name="connsiteY7" fmla="*/ 41848 h 857256"/>
                    <a:gd name="connsiteX8" fmla="*/ 142879 w 3571900"/>
                    <a:gd name="connsiteY8" fmla="*/ 0 h 857256"/>
                    <a:gd name="connsiteX0" fmla="*/ 152053 w 3571900"/>
                    <a:gd name="connsiteY0" fmla="*/ 0 h 948737"/>
                    <a:gd name="connsiteX1" fmla="*/ 3571900 w 3571900"/>
                    <a:gd name="connsiteY1" fmla="*/ 234360 h 948737"/>
                    <a:gd name="connsiteX2" fmla="*/ 3165500 w 3571900"/>
                    <a:gd name="connsiteY2" fmla="*/ 948737 h 948737"/>
                    <a:gd name="connsiteX3" fmla="*/ 406399 w 3571900"/>
                    <a:gd name="connsiteY3" fmla="*/ 948737 h 948737"/>
                    <a:gd name="connsiteX4" fmla="*/ 119031 w 3571900"/>
                    <a:gd name="connsiteY4" fmla="*/ 829705 h 948737"/>
                    <a:gd name="connsiteX5" fmla="*/ 0 w 3571900"/>
                    <a:gd name="connsiteY5" fmla="*/ 542337 h 948737"/>
                    <a:gd name="connsiteX6" fmla="*/ 0 w 3571900"/>
                    <a:gd name="connsiteY6" fmla="*/ 234360 h 948737"/>
                    <a:gd name="connsiteX7" fmla="*/ 41848 w 3571900"/>
                    <a:gd name="connsiteY7" fmla="*/ 133329 h 948737"/>
                    <a:gd name="connsiteX8" fmla="*/ 152053 w 3571900"/>
                    <a:gd name="connsiteY8" fmla="*/ 0 h 948737"/>
                    <a:gd name="connsiteX0" fmla="*/ 240871 w 3660718"/>
                    <a:gd name="connsiteY0" fmla="*/ 0 h 948737"/>
                    <a:gd name="connsiteX1" fmla="*/ 3660718 w 3660718"/>
                    <a:gd name="connsiteY1" fmla="*/ 234360 h 948737"/>
                    <a:gd name="connsiteX2" fmla="*/ 3254318 w 3660718"/>
                    <a:gd name="connsiteY2" fmla="*/ 948737 h 948737"/>
                    <a:gd name="connsiteX3" fmla="*/ 495217 w 3660718"/>
                    <a:gd name="connsiteY3" fmla="*/ 948737 h 948737"/>
                    <a:gd name="connsiteX4" fmla="*/ 207849 w 3660718"/>
                    <a:gd name="connsiteY4" fmla="*/ 829705 h 948737"/>
                    <a:gd name="connsiteX5" fmla="*/ 88818 w 3660718"/>
                    <a:gd name="connsiteY5" fmla="*/ 542337 h 948737"/>
                    <a:gd name="connsiteX6" fmla="*/ 88818 w 3660718"/>
                    <a:gd name="connsiteY6" fmla="*/ 234360 h 948737"/>
                    <a:gd name="connsiteX7" fmla="*/ 25342 w 3660718"/>
                    <a:gd name="connsiteY7" fmla="*/ 47604 h 948737"/>
                    <a:gd name="connsiteX8" fmla="*/ 240871 w 3660718"/>
                    <a:gd name="connsiteY8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219297 w 3672166"/>
                    <a:gd name="connsiteY4" fmla="*/ 829705 h 948737"/>
                    <a:gd name="connsiteX5" fmla="*/ 100266 w 3672166"/>
                    <a:gd name="connsiteY5" fmla="*/ 542337 h 948737"/>
                    <a:gd name="connsiteX6" fmla="*/ 31576 w 3672166"/>
                    <a:gd name="connsiteY6" fmla="*/ 240076 h 948737"/>
                    <a:gd name="connsiteX7" fmla="*/ 36790 w 3672166"/>
                    <a:gd name="connsiteY7" fmla="*/ 47604 h 948737"/>
                    <a:gd name="connsiteX8" fmla="*/ 252319 w 3672166"/>
                    <a:gd name="connsiteY8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606765 w 4026612"/>
                    <a:gd name="connsiteY0" fmla="*/ 0 h 948737"/>
                    <a:gd name="connsiteX1" fmla="*/ 4026612 w 4026612"/>
                    <a:gd name="connsiteY1" fmla="*/ 234360 h 948737"/>
                    <a:gd name="connsiteX2" fmla="*/ 3620212 w 4026612"/>
                    <a:gd name="connsiteY2" fmla="*/ 948737 h 948737"/>
                    <a:gd name="connsiteX3" fmla="*/ 861111 w 4026612"/>
                    <a:gd name="connsiteY3" fmla="*/ 948737 h 948737"/>
                    <a:gd name="connsiteX4" fmla="*/ 386022 w 4026612"/>
                    <a:gd name="connsiteY4" fmla="*/ 240076 h 948737"/>
                    <a:gd name="connsiteX5" fmla="*/ 606765 w 4026612"/>
                    <a:gd name="connsiteY5" fmla="*/ 0 h 948737"/>
                    <a:gd name="connsiteX0" fmla="*/ 263134 w 3682981"/>
                    <a:gd name="connsiteY0" fmla="*/ 21948 h 970685"/>
                    <a:gd name="connsiteX1" fmla="*/ 3682981 w 3682981"/>
                    <a:gd name="connsiteY1" fmla="*/ 256308 h 970685"/>
                    <a:gd name="connsiteX2" fmla="*/ 3276581 w 3682981"/>
                    <a:gd name="connsiteY2" fmla="*/ 970685 h 970685"/>
                    <a:gd name="connsiteX3" fmla="*/ 517480 w 3682981"/>
                    <a:gd name="connsiteY3" fmla="*/ 970685 h 970685"/>
                    <a:gd name="connsiteX4" fmla="*/ 42391 w 3682981"/>
                    <a:gd name="connsiteY4" fmla="*/ 262024 h 970685"/>
                    <a:gd name="connsiteX5" fmla="*/ 263134 w 3682981"/>
                    <a:gd name="connsiteY5" fmla="*/ 21948 h 97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2981" h="970685">
                      <a:moveTo>
                        <a:pt x="263134" y="21948"/>
                      </a:moveTo>
                      <a:lnTo>
                        <a:pt x="3682981" y="256308"/>
                      </a:lnTo>
                      <a:cubicBezTo>
                        <a:pt x="3652830" y="682985"/>
                        <a:pt x="3508207" y="835384"/>
                        <a:pt x="3276581" y="970685"/>
                      </a:cubicBezTo>
                      <a:lnTo>
                        <a:pt x="517480" y="970685"/>
                      </a:lnTo>
                      <a:cubicBezTo>
                        <a:pt x="51737" y="721081"/>
                        <a:pt x="74927" y="389308"/>
                        <a:pt x="42391" y="262024"/>
                      </a:cubicBezTo>
                      <a:cubicBezTo>
                        <a:pt x="0" y="103901"/>
                        <a:pt x="59369" y="0"/>
                        <a:pt x="263134" y="21948"/>
                      </a:cubicBezTo>
                      <a:close/>
                    </a:path>
                  </a:pathLst>
                </a:custGeom>
                <a:gradFill>
                  <a:gsLst>
                    <a:gs pos="11000">
                      <a:srgbClr val="B46954"/>
                    </a:gs>
                    <a:gs pos="50000">
                      <a:srgbClr val="CC988A">
                        <a:alpha val="99000"/>
                        <a:lumMod val="85000"/>
                        <a:lumOff val="15000"/>
                      </a:srgbClr>
                    </a:gs>
                    <a:gs pos="80000">
                      <a:srgbClr val="B46954"/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241300" dist="88900" dir="2700000" sx="104000" sy="104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 rot="10800000">
                <a:off x="3250108" y="577212"/>
                <a:ext cx="1360596" cy="1479866"/>
                <a:chOff x="1993579" y="295333"/>
                <a:chExt cx="1360596" cy="1479866"/>
              </a:xfrm>
            </p:grpSpPr>
            <p:sp>
              <p:nvSpPr>
                <p:cNvPr id="111" name="任意多边形 110"/>
                <p:cNvSpPr/>
                <p:nvPr/>
              </p:nvSpPr>
              <p:spPr>
                <a:xfrm rot="16200000" flipH="1">
                  <a:off x="1701568" y="645966"/>
                  <a:ext cx="898878" cy="197612"/>
                </a:xfrm>
                <a:custGeom>
                  <a:avLst/>
                  <a:gdLst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571900 w 3571900"/>
                    <a:gd name="connsiteY4" fmla="*/ 450857 h 857256"/>
                    <a:gd name="connsiteX5" fmla="*/ 3452868 w 3571900"/>
                    <a:gd name="connsiteY5" fmla="*/ 738225 h 857256"/>
                    <a:gd name="connsiteX6" fmla="*/ 3165500 w 3571900"/>
                    <a:gd name="connsiteY6" fmla="*/ 857256 h 857256"/>
                    <a:gd name="connsiteX7" fmla="*/ 406399 w 3571900"/>
                    <a:gd name="connsiteY7" fmla="*/ 857256 h 857256"/>
                    <a:gd name="connsiteX8" fmla="*/ 119031 w 3571900"/>
                    <a:gd name="connsiteY8" fmla="*/ 738224 h 857256"/>
                    <a:gd name="connsiteX9" fmla="*/ 0 w 3571900"/>
                    <a:gd name="connsiteY9" fmla="*/ 450856 h 857256"/>
                    <a:gd name="connsiteX10" fmla="*/ 0 w 3571900"/>
                    <a:gd name="connsiteY10" fmla="*/ 142879 h 857256"/>
                    <a:gd name="connsiteX11" fmla="*/ 41848 w 3571900"/>
                    <a:gd name="connsiteY11" fmla="*/ 41848 h 857256"/>
                    <a:gd name="connsiteX12" fmla="*/ 142879 w 3571900"/>
                    <a:gd name="connsiteY12" fmla="*/ 0 h 857256"/>
                    <a:gd name="connsiteX0" fmla="*/ 142879 w 3693084"/>
                    <a:gd name="connsiteY0" fmla="*/ 0 h 857256"/>
                    <a:gd name="connsiteX1" fmla="*/ 3429021 w 3693084"/>
                    <a:gd name="connsiteY1" fmla="*/ 0 h 857256"/>
                    <a:gd name="connsiteX2" fmla="*/ 3530052 w 3693084"/>
                    <a:gd name="connsiteY2" fmla="*/ 41848 h 857256"/>
                    <a:gd name="connsiteX3" fmla="*/ 3571900 w 3693084"/>
                    <a:gd name="connsiteY3" fmla="*/ 142879 h 857256"/>
                    <a:gd name="connsiteX4" fmla="*/ 3571900 w 3693084"/>
                    <a:gd name="connsiteY4" fmla="*/ 450857 h 857256"/>
                    <a:gd name="connsiteX5" fmla="*/ 3165500 w 3693084"/>
                    <a:gd name="connsiteY5" fmla="*/ 857256 h 857256"/>
                    <a:gd name="connsiteX6" fmla="*/ 406399 w 3693084"/>
                    <a:gd name="connsiteY6" fmla="*/ 857256 h 857256"/>
                    <a:gd name="connsiteX7" fmla="*/ 119031 w 3693084"/>
                    <a:gd name="connsiteY7" fmla="*/ 738224 h 857256"/>
                    <a:gd name="connsiteX8" fmla="*/ 0 w 3693084"/>
                    <a:gd name="connsiteY8" fmla="*/ 450856 h 857256"/>
                    <a:gd name="connsiteX9" fmla="*/ 0 w 3693084"/>
                    <a:gd name="connsiteY9" fmla="*/ 142879 h 857256"/>
                    <a:gd name="connsiteX10" fmla="*/ 41848 w 3693084"/>
                    <a:gd name="connsiteY10" fmla="*/ 41848 h 857256"/>
                    <a:gd name="connsiteX11" fmla="*/ 142879 w 3693084"/>
                    <a:gd name="connsiteY11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530052 w 3571900"/>
                    <a:gd name="connsiteY1" fmla="*/ 41848 h 857256"/>
                    <a:gd name="connsiteX2" fmla="*/ 3571900 w 3571900"/>
                    <a:gd name="connsiteY2" fmla="*/ 142879 h 857256"/>
                    <a:gd name="connsiteX3" fmla="*/ 3165500 w 3571900"/>
                    <a:gd name="connsiteY3" fmla="*/ 857256 h 857256"/>
                    <a:gd name="connsiteX4" fmla="*/ 406399 w 3571900"/>
                    <a:gd name="connsiteY4" fmla="*/ 857256 h 857256"/>
                    <a:gd name="connsiteX5" fmla="*/ 119031 w 3571900"/>
                    <a:gd name="connsiteY5" fmla="*/ 738224 h 857256"/>
                    <a:gd name="connsiteX6" fmla="*/ 0 w 3571900"/>
                    <a:gd name="connsiteY6" fmla="*/ 450856 h 857256"/>
                    <a:gd name="connsiteX7" fmla="*/ 0 w 3571900"/>
                    <a:gd name="connsiteY7" fmla="*/ 142879 h 857256"/>
                    <a:gd name="connsiteX8" fmla="*/ 41848 w 3571900"/>
                    <a:gd name="connsiteY8" fmla="*/ 41848 h 857256"/>
                    <a:gd name="connsiteX9" fmla="*/ 142879 w 3571900"/>
                    <a:gd name="connsiteY9" fmla="*/ 0 h 857256"/>
                    <a:gd name="connsiteX0" fmla="*/ 142879 w 3571900"/>
                    <a:gd name="connsiteY0" fmla="*/ 0 h 857256"/>
                    <a:gd name="connsiteX1" fmla="*/ 3571900 w 3571900"/>
                    <a:gd name="connsiteY1" fmla="*/ 142879 h 857256"/>
                    <a:gd name="connsiteX2" fmla="*/ 3165500 w 3571900"/>
                    <a:gd name="connsiteY2" fmla="*/ 857256 h 857256"/>
                    <a:gd name="connsiteX3" fmla="*/ 406399 w 3571900"/>
                    <a:gd name="connsiteY3" fmla="*/ 857256 h 857256"/>
                    <a:gd name="connsiteX4" fmla="*/ 119031 w 3571900"/>
                    <a:gd name="connsiteY4" fmla="*/ 738224 h 857256"/>
                    <a:gd name="connsiteX5" fmla="*/ 0 w 3571900"/>
                    <a:gd name="connsiteY5" fmla="*/ 450856 h 857256"/>
                    <a:gd name="connsiteX6" fmla="*/ 0 w 3571900"/>
                    <a:gd name="connsiteY6" fmla="*/ 142879 h 857256"/>
                    <a:gd name="connsiteX7" fmla="*/ 41848 w 3571900"/>
                    <a:gd name="connsiteY7" fmla="*/ 41848 h 857256"/>
                    <a:gd name="connsiteX8" fmla="*/ 142879 w 3571900"/>
                    <a:gd name="connsiteY8" fmla="*/ 0 h 857256"/>
                    <a:gd name="connsiteX0" fmla="*/ 152053 w 3571900"/>
                    <a:gd name="connsiteY0" fmla="*/ 0 h 948737"/>
                    <a:gd name="connsiteX1" fmla="*/ 3571900 w 3571900"/>
                    <a:gd name="connsiteY1" fmla="*/ 234360 h 948737"/>
                    <a:gd name="connsiteX2" fmla="*/ 3165500 w 3571900"/>
                    <a:gd name="connsiteY2" fmla="*/ 948737 h 948737"/>
                    <a:gd name="connsiteX3" fmla="*/ 406399 w 3571900"/>
                    <a:gd name="connsiteY3" fmla="*/ 948737 h 948737"/>
                    <a:gd name="connsiteX4" fmla="*/ 119031 w 3571900"/>
                    <a:gd name="connsiteY4" fmla="*/ 829705 h 948737"/>
                    <a:gd name="connsiteX5" fmla="*/ 0 w 3571900"/>
                    <a:gd name="connsiteY5" fmla="*/ 542337 h 948737"/>
                    <a:gd name="connsiteX6" fmla="*/ 0 w 3571900"/>
                    <a:gd name="connsiteY6" fmla="*/ 234360 h 948737"/>
                    <a:gd name="connsiteX7" fmla="*/ 41848 w 3571900"/>
                    <a:gd name="connsiteY7" fmla="*/ 133329 h 948737"/>
                    <a:gd name="connsiteX8" fmla="*/ 152053 w 3571900"/>
                    <a:gd name="connsiteY8" fmla="*/ 0 h 948737"/>
                    <a:gd name="connsiteX0" fmla="*/ 240871 w 3660718"/>
                    <a:gd name="connsiteY0" fmla="*/ 0 h 948737"/>
                    <a:gd name="connsiteX1" fmla="*/ 3660718 w 3660718"/>
                    <a:gd name="connsiteY1" fmla="*/ 234360 h 948737"/>
                    <a:gd name="connsiteX2" fmla="*/ 3254318 w 3660718"/>
                    <a:gd name="connsiteY2" fmla="*/ 948737 h 948737"/>
                    <a:gd name="connsiteX3" fmla="*/ 495217 w 3660718"/>
                    <a:gd name="connsiteY3" fmla="*/ 948737 h 948737"/>
                    <a:gd name="connsiteX4" fmla="*/ 207849 w 3660718"/>
                    <a:gd name="connsiteY4" fmla="*/ 829705 h 948737"/>
                    <a:gd name="connsiteX5" fmla="*/ 88818 w 3660718"/>
                    <a:gd name="connsiteY5" fmla="*/ 542337 h 948737"/>
                    <a:gd name="connsiteX6" fmla="*/ 88818 w 3660718"/>
                    <a:gd name="connsiteY6" fmla="*/ 234360 h 948737"/>
                    <a:gd name="connsiteX7" fmla="*/ 25342 w 3660718"/>
                    <a:gd name="connsiteY7" fmla="*/ 47604 h 948737"/>
                    <a:gd name="connsiteX8" fmla="*/ 240871 w 3660718"/>
                    <a:gd name="connsiteY8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219297 w 3672166"/>
                    <a:gd name="connsiteY4" fmla="*/ 829705 h 948737"/>
                    <a:gd name="connsiteX5" fmla="*/ 100266 w 3672166"/>
                    <a:gd name="connsiteY5" fmla="*/ 542337 h 948737"/>
                    <a:gd name="connsiteX6" fmla="*/ 31576 w 3672166"/>
                    <a:gd name="connsiteY6" fmla="*/ 240076 h 948737"/>
                    <a:gd name="connsiteX7" fmla="*/ 36790 w 3672166"/>
                    <a:gd name="connsiteY7" fmla="*/ 47604 h 948737"/>
                    <a:gd name="connsiteX8" fmla="*/ 252319 w 3672166"/>
                    <a:gd name="connsiteY8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606765 w 4026612"/>
                    <a:gd name="connsiteY0" fmla="*/ 0 h 948737"/>
                    <a:gd name="connsiteX1" fmla="*/ 4026612 w 4026612"/>
                    <a:gd name="connsiteY1" fmla="*/ 234360 h 948737"/>
                    <a:gd name="connsiteX2" fmla="*/ 3620212 w 4026612"/>
                    <a:gd name="connsiteY2" fmla="*/ 948737 h 948737"/>
                    <a:gd name="connsiteX3" fmla="*/ 861111 w 4026612"/>
                    <a:gd name="connsiteY3" fmla="*/ 948737 h 948737"/>
                    <a:gd name="connsiteX4" fmla="*/ 386022 w 4026612"/>
                    <a:gd name="connsiteY4" fmla="*/ 240076 h 948737"/>
                    <a:gd name="connsiteX5" fmla="*/ 606765 w 4026612"/>
                    <a:gd name="connsiteY5" fmla="*/ 0 h 948737"/>
                    <a:gd name="connsiteX0" fmla="*/ 263134 w 3682981"/>
                    <a:gd name="connsiteY0" fmla="*/ 21948 h 970685"/>
                    <a:gd name="connsiteX1" fmla="*/ 3682981 w 3682981"/>
                    <a:gd name="connsiteY1" fmla="*/ 256308 h 970685"/>
                    <a:gd name="connsiteX2" fmla="*/ 3276581 w 3682981"/>
                    <a:gd name="connsiteY2" fmla="*/ 970685 h 970685"/>
                    <a:gd name="connsiteX3" fmla="*/ 517480 w 3682981"/>
                    <a:gd name="connsiteY3" fmla="*/ 970685 h 970685"/>
                    <a:gd name="connsiteX4" fmla="*/ 42391 w 3682981"/>
                    <a:gd name="connsiteY4" fmla="*/ 262024 h 970685"/>
                    <a:gd name="connsiteX5" fmla="*/ 263134 w 3682981"/>
                    <a:gd name="connsiteY5" fmla="*/ 21948 h 97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2981" h="970685">
                      <a:moveTo>
                        <a:pt x="263134" y="21948"/>
                      </a:moveTo>
                      <a:lnTo>
                        <a:pt x="3682981" y="256308"/>
                      </a:lnTo>
                      <a:cubicBezTo>
                        <a:pt x="3652830" y="682985"/>
                        <a:pt x="3508207" y="835384"/>
                        <a:pt x="3276581" y="970685"/>
                      </a:cubicBezTo>
                      <a:lnTo>
                        <a:pt x="517480" y="970685"/>
                      </a:lnTo>
                      <a:cubicBezTo>
                        <a:pt x="51737" y="721081"/>
                        <a:pt x="74927" y="389308"/>
                        <a:pt x="42391" y="262024"/>
                      </a:cubicBezTo>
                      <a:cubicBezTo>
                        <a:pt x="0" y="103901"/>
                        <a:pt x="59369" y="0"/>
                        <a:pt x="263134" y="21948"/>
                      </a:cubicBezTo>
                      <a:close/>
                    </a:path>
                  </a:pathLst>
                </a:custGeom>
                <a:gradFill>
                  <a:gsLst>
                    <a:gs pos="11000">
                      <a:srgbClr val="B46954"/>
                    </a:gs>
                    <a:gs pos="50000">
                      <a:srgbClr val="CC988A">
                        <a:alpha val="99000"/>
                        <a:lumMod val="85000"/>
                        <a:lumOff val="15000"/>
                      </a:srgbClr>
                    </a:gs>
                    <a:gs pos="80000">
                      <a:srgbClr val="B46954"/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241300" dist="88900" dir="10800000" sx="104000" sy="104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12" name="任意多边形 111"/>
                <p:cNvSpPr/>
                <p:nvPr/>
              </p:nvSpPr>
              <p:spPr>
                <a:xfrm flipH="1" flipV="1">
                  <a:off x="2029504" y="577212"/>
                  <a:ext cx="1324671" cy="1197987"/>
                </a:xfrm>
                <a:custGeom>
                  <a:avLst/>
                  <a:gdLst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86639 h 3643338"/>
                    <a:gd name="connsiteX3" fmla="*/ 3000395 w 3000396"/>
                    <a:gd name="connsiteY3" fmla="*/ 63722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866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485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485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2813757 w 3000396"/>
                    <a:gd name="connsiteY2" fmla="*/ 148539 h 3643338"/>
                    <a:gd name="connsiteX3" fmla="*/ 3000395 w 3000396"/>
                    <a:gd name="connsiteY3" fmla="*/ 351475 h 3643338"/>
                    <a:gd name="connsiteX4" fmla="*/ 3000396 w 3000396"/>
                    <a:gd name="connsiteY4" fmla="*/ 3643338 h 3643338"/>
                    <a:gd name="connsiteX5" fmla="*/ 0 w 3000396"/>
                    <a:gd name="connsiteY5" fmla="*/ 3643338 h 3643338"/>
                    <a:gd name="connsiteX6" fmla="*/ 0 w 3000396"/>
                    <a:gd name="connsiteY6" fmla="*/ 0 h 3643338"/>
                    <a:gd name="connsiteX0" fmla="*/ 0 w 3000396"/>
                    <a:gd name="connsiteY0" fmla="*/ 255748 h 3899086"/>
                    <a:gd name="connsiteX1" fmla="*/ 2363172 w 3000396"/>
                    <a:gd name="connsiteY1" fmla="*/ 255748 h 3899086"/>
                    <a:gd name="connsiteX2" fmla="*/ 3000395 w 3000396"/>
                    <a:gd name="connsiteY2" fmla="*/ 607223 h 3899086"/>
                    <a:gd name="connsiteX3" fmla="*/ 3000396 w 3000396"/>
                    <a:gd name="connsiteY3" fmla="*/ 3899086 h 3899086"/>
                    <a:gd name="connsiteX4" fmla="*/ 0 w 3000396"/>
                    <a:gd name="connsiteY4" fmla="*/ 3899086 h 3899086"/>
                    <a:gd name="connsiteX5" fmla="*/ 0 w 3000396"/>
                    <a:gd name="connsiteY5" fmla="*/ 255748 h 3899086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3000395 w 3000396"/>
                    <a:gd name="connsiteY2" fmla="*/ 351475 h 3643338"/>
                    <a:gd name="connsiteX3" fmla="*/ 3000396 w 3000396"/>
                    <a:gd name="connsiteY3" fmla="*/ 3643338 h 3643338"/>
                    <a:gd name="connsiteX4" fmla="*/ 0 w 3000396"/>
                    <a:gd name="connsiteY4" fmla="*/ 3643338 h 3643338"/>
                    <a:gd name="connsiteX5" fmla="*/ 0 w 3000396"/>
                    <a:gd name="connsiteY5" fmla="*/ 0 h 3643338"/>
                    <a:gd name="connsiteX0" fmla="*/ 0 w 3000396"/>
                    <a:gd name="connsiteY0" fmla="*/ 0 h 3643338"/>
                    <a:gd name="connsiteX1" fmla="*/ 2363172 w 3000396"/>
                    <a:gd name="connsiteY1" fmla="*/ 0 h 3643338"/>
                    <a:gd name="connsiteX2" fmla="*/ 3000395 w 3000396"/>
                    <a:gd name="connsiteY2" fmla="*/ 351475 h 3643338"/>
                    <a:gd name="connsiteX3" fmla="*/ 3000396 w 3000396"/>
                    <a:gd name="connsiteY3" fmla="*/ 3643338 h 3643338"/>
                    <a:gd name="connsiteX4" fmla="*/ 0 w 3000396"/>
                    <a:gd name="connsiteY4" fmla="*/ 3643338 h 3643338"/>
                    <a:gd name="connsiteX5" fmla="*/ 0 w 3000396"/>
                    <a:gd name="connsiteY5" fmla="*/ 0 h 3643338"/>
                    <a:gd name="connsiteX0" fmla="*/ 0 w 3129936"/>
                    <a:gd name="connsiteY0" fmla="*/ 0 h 3643338"/>
                    <a:gd name="connsiteX1" fmla="*/ 2363172 w 3129936"/>
                    <a:gd name="connsiteY1" fmla="*/ 0 h 3643338"/>
                    <a:gd name="connsiteX2" fmla="*/ 3000395 w 3129936"/>
                    <a:gd name="connsiteY2" fmla="*/ 351475 h 3643338"/>
                    <a:gd name="connsiteX3" fmla="*/ 3129936 w 3129936"/>
                    <a:gd name="connsiteY3" fmla="*/ 3643338 h 3643338"/>
                    <a:gd name="connsiteX4" fmla="*/ 0 w 3129936"/>
                    <a:gd name="connsiteY4" fmla="*/ 3643338 h 3643338"/>
                    <a:gd name="connsiteX5" fmla="*/ 0 w 3129936"/>
                    <a:gd name="connsiteY5" fmla="*/ 0 h 364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29936" h="3643338">
                      <a:moveTo>
                        <a:pt x="0" y="0"/>
                      </a:moveTo>
                      <a:lnTo>
                        <a:pt x="2363172" y="0"/>
                      </a:lnTo>
                      <a:cubicBezTo>
                        <a:pt x="2870894" y="86213"/>
                        <a:pt x="2967569" y="243376"/>
                        <a:pt x="3000395" y="351475"/>
                      </a:cubicBezTo>
                      <a:cubicBezTo>
                        <a:pt x="3000395" y="1353513"/>
                        <a:pt x="3129936" y="2641300"/>
                        <a:pt x="3129936" y="3643338"/>
                      </a:cubicBezTo>
                      <a:lnTo>
                        <a:pt x="0" y="3643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4695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13" name="任意多边形 112"/>
                <p:cNvSpPr/>
                <p:nvPr/>
              </p:nvSpPr>
              <p:spPr>
                <a:xfrm rot="16200000" flipH="1">
                  <a:off x="1521840" y="877208"/>
                  <a:ext cx="1259463" cy="315985"/>
                </a:xfrm>
                <a:custGeom>
                  <a:avLst/>
                  <a:gdLst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571900 w 3571900"/>
                    <a:gd name="connsiteY4" fmla="*/ 450857 h 857256"/>
                    <a:gd name="connsiteX5" fmla="*/ 3452868 w 3571900"/>
                    <a:gd name="connsiteY5" fmla="*/ 738225 h 857256"/>
                    <a:gd name="connsiteX6" fmla="*/ 3165500 w 3571900"/>
                    <a:gd name="connsiteY6" fmla="*/ 857256 h 857256"/>
                    <a:gd name="connsiteX7" fmla="*/ 406399 w 3571900"/>
                    <a:gd name="connsiteY7" fmla="*/ 857256 h 857256"/>
                    <a:gd name="connsiteX8" fmla="*/ 119031 w 3571900"/>
                    <a:gd name="connsiteY8" fmla="*/ 738224 h 857256"/>
                    <a:gd name="connsiteX9" fmla="*/ 0 w 3571900"/>
                    <a:gd name="connsiteY9" fmla="*/ 450856 h 857256"/>
                    <a:gd name="connsiteX10" fmla="*/ 0 w 3571900"/>
                    <a:gd name="connsiteY10" fmla="*/ 142879 h 857256"/>
                    <a:gd name="connsiteX11" fmla="*/ 41848 w 3571900"/>
                    <a:gd name="connsiteY11" fmla="*/ 41848 h 857256"/>
                    <a:gd name="connsiteX12" fmla="*/ 142879 w 3571900"/>
                    <a:gd name="connsiteY12" fmla="*/ 0 h 857256"/>
                    <a:gd name="connsiteX0" fmla="*/ 142879 w 3693084"/>
                    <a:gd name="connsiteY0" fmla="*/ 0 h 857256"/>
                    <a:gd name="connsiteX1" fmla="*/ 3429021 w 3693084"/>
                    <a:gd name="connsiteY1" fmla="*/ 0 h 857256"/>
                    <a:gd name="connsiteX2" fmla="*/ 3530052 w 3693084"/>
                    <a:gd name="connsiteY2" fmla="*/ 41848 h 857256"/>
                    <a:gd name="connsiteX3" fmla="*/ 3571900 w 3693084"/>
                    <a:gd name="connsiteY3" fmla="*/ 142879 h 857256"/>
                    <a:gd name="connsiteX4" fmla="*/ 3571900 w 3693084"/>
                    <a:gd name="connsiteY4" fmla="*/ 450857 h 857256"/>
                    <a:gd name="connsiteX5" fmla="*/ 3165500 w 3693084"/>
                    <a:gd name="connsiteY5" fmla="*/ 857256 h 857256"/>
                    <a:gd name="connsiteX6" fmla="*/ 406399 w 3693084"/>
                    <a:gd name="connsiteY6" fmla="*/ 857256 h 857256"/>
                    <a:gd name="connsiteX7" fmla="*/ 119031 w 3693084"/>
                    <a:gd name="connsiteY7" fmla="*/ 738224 h 857256"/>
                    <a:gd name="connsiteX8" fmla="*/ 0 w 3693084"/>
                    <a:gd name="connsiteY8" fmla="*/ 450856 h 857256"/>
                    <a:gd name="connsiteX9" fmla="*/ 0 w 3693084"/>
                    <a:gd name="connsiteY9" fmla="*/ 142879 h 857256"/>
                    <a:gd name="connsiteX10" fmla="*/ 41848 w 3693084"/>
                    <a:gd name="connsiteY10" fmla="*/ 41848 h 857256"/>
                    <a:gd name="connsiteX11" fmla="*/ 142879 w 3693084"/>
                    <a:gd name="connsiteY11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429021 w 3571900"/>
                    <a:gd name="connsiteY1" fmla="*/ 0 h 857256"/>
                    <a:gd name="connsiteX2" fmla="*/ 3530052 w 3571900"/>
                    <a:gd name="connsiteY2" fmla="*/ 41848 h 857256"/>
                    <a:gd name="connsiteX3" fmla="*/ 3571900 w 3571900"/>
                    <a:gd name="connsiteY3" fmla="*/ 142879 h 857256"/>
                    <a:gd name="connsiteX4" fmla="*/ 3165500 w 3571900"/>
                    <a:gd name="connsiteY4" fmla="*/ 857256 h 857256"/>
                    <a:gd name="connsiteX5" fmla="*/ 406399 w 3571900"/>
                    <a:gd name="connsiteY5" fmla="*/ 857256 h 857256"/>
                    <a:gd name="connsiteX6" fmla="*/ 119031 w 3571900"/>
                    <a:gd name="connsiteY6" fmla="*/ 738224 h 857256"/>
                    <a:gd name="connsiteX7" fmla="*/ 0 w 3571900"/>
                    <a:gd name="connsiteY7" fmla="*/ 450856 h 857256"/>
                    <a:gd name="connsiteX8" fmla="*/ 0 w 3571900"/>
                    <a:gd name="connsiteY8" fmla="*/ 142879 h 857256"/>
                    <a:gd name="connsiteX9" fmla="*/ 41848 w 3571900"/>
                    <a:gd name="connsiteY9" fmla="*/ 41848 h 857256"/>
                    <a:gd name="connsiteX10" fmla="*/ 142879 w 3571900"/>
                    <a:gd name="connsiteY10" fmla="*/ 0 h 857256"/>
                    <a:gd name="connsiteX0" fmla="*/ 142879 w 3571900"/>
                    <a:gd name="connsiteY0" fmla="*/ 0 h 857256"/>
                    <a:gd name="connsiteX1" fmla="*/ 3530052 w 3571900"/>
                    <a:gd name="connsiteY1" fmla="*/ 41848 h 857256"/>
                    <a:gd name="connsiteX2" fmla="*/ 3571900 w 3571900"/>
                    <a:gd name="connsiteY2" fmla="*/ 142879 h 857256"/>
                    <a:gd name="connsiteX3" fmla="*/ 3165500 w 3571900"/>
                    <a:gd name="connsiteY3" fmla="*/ 857256 h 857256"/>
                    <a:gd name="connsiteX4" fmla="*/ 406399 w 3571900"/>
                    <a:gd name="connsiteY4" fmla="*/ 857256 h 857256"/>
                    <a:gd name="connsiteX5" fmla="*/ 119031 w 3571900"/>
                    <a:gd name="connsiteY5" fmla="*/ 738224 h 857256"/>
                    <a:gd name="connsiteX6" fmla="*/ 0 w 3571900"/>
                    <a:gd name="connsiteY6" fmla="*/ 450856 h 857256"/>
                    <a:gd name="connsiteX7" fmla="*/ 0 w 3571900"/>
                    <a:gd name="connsiteY7" fmla="*/ 142879 h 857256"/>
                    <a:gd name="connsiteX8" fmla="*/ 41848 w 3571900"/>
                    <a:gd name="connsiteY8" fmla="*/ 41848 h 857256"/>
                    <a:gd name="connsiteX9" fmla="*/ 142879 w 3571900"/>
                    <a:gd name="connsiteY9" fmla="*/ 0 h 857256"/>
                    <a:gd name="connsiteX0" fmla="*/ 142879 w 3571900"/>
                    <a:gd name="connsiteY0" fmla="*/ 0 h 857256"/>
                    <a:gd name="connsiteX1" fmla="*/ 3571900 w 3571900"/>
                    <a:gd name="connsiteY1" fmla="*/ 142879 h 857256"/>
                    <a:gd name="connsiteX2" fmla="*/ 3165500 w 3571900"/>
                    <a:gd name="connsiteY2" fmla="*/ 857256 h 857256"/>
                    <a:gd name="connsiteX3" fmla="*/ 406399 w 3571900"/>
                    <a:gd name="connsiteY3" fmla="*/ 857256 h 857256"/>
                    <a:gd name="connsiteX4" fmla="*/ 119031 w 3571900"/>
                    <a:gd name="connsiteY4" fmla="*/ 738224 h 857256"/>
                    <a:gd name="connsiteX5" fmla="*/ 0 w 3571900"/>
                    <a:gd name="connsiteY5" fmla="*/ 450856 h 857256"/>
                    <a:gd name="connsiteX6" fmla="*/ 0 w 3571900"/>
                    <a:gd name="connsiteY6" fmla="*/ 142879 h 857256"/>
                    <a:gd name="connsiteX7" fmla="*/ 41848 w 3571900"/>
                    <a:gd name="connsiteY7" fmla="*/ 41848 h 857256"/>
                    <a:gd name="connsiteX8" fmla="*/ 142879 w 3571900"/>
                    <a:gd name="connsiteY8" fmla="*/ 0 h 857256"/>
                    <a:gd name="connsiteX0" fmla="*/ 152053 w 3571900"/>
                    <a:gd name="connsiteY0" fmla="*/ 0 h 948737"/>
                    <a:gd name="connsiteX1" fmla="*/ 3571900 w 3571900"/>
                    <a:gd name="connsiteY1" fmla="*/ 234360 h 948737"/>
                    <a:gd name="connsiteX2" fmla="*/ 3165500 w 3571900"/>
                    <a:gd name="connsiteY2" fmla="*/ 948737 h 948737"/>
                    <a:gd name="connsiteX3" fmla="*/ 406399 w 3571900"/>
                    <a:gd name="connsiteY3" fmla="*/ 948737 h 948737"/>
                    <a:gd name="connsiteX4" fmla="*/ 119031 w 3571900"/>
                    <a:gd name="connsiteY4" fmla="*/ 829705 h 948737"/>
                    <a:gd name="connsiteX5" fmla="*/ 0 w 3571900"/>
                    <a:gd name="connsiteY5" fmla="*/ 542337 h 948737"/>
                    <a:gd name="connsiteX6" fmla="*/ 0 w 3571900"/>
                    <a:gd name="connsiteY6" fmla="*/ 234360 h 948737"/>
                    <a:gd name="connsiteX7" fmla="*/ 41848 w 3571900"/>
                    <a:gd name="connsiteY7" fmla="*/ 133329 h 948737"/>
                    <a:gd name="connsiteX8" fmla="*/ 152053 w 3571900"/>
                    <a:gd name="connsiteY8" fmla="*/ 0 h 948737"/>
                    <a:gd name="connsiteX0" fmla="*/ 240871 w 3660718"/>
                    <a:gd name="connsiteY0" fmla="*/ 0 h 948737"/>
                    <a:gd name="connsiteX1" fmla="*/ 3660718 w 3660718"/>
                    <a:gd name="connsiteY1" fmla="*/ 234360 h 948737"/>
                    <a:gd name="connsiteX2" fmla="*/ 3254318 w 3660718"/>
                    <a:gd name="connsiteY2" fmla="*/ 948737 h 948737"/>
                    <a:gd name="connsiteX3" fmla="*/ 495217 w 3660718"/>
                    <a:gd name="connsiteY3" fmla="*/ 948737 h 948737"/>
                    <a:gd name="connsiteX4" fmla="*/ 207849 w 3660718"/>
                    <a:gd name="connsiteY4" fmla="*/ 829705 h 948737"/>
                    <a:gd name="connsiteX5" fmla="*/ 88818 w 3660718"/>
                    <a:gd name="connsiteY5" fmla="*/ 542337 h 948737"/>
                    <a:gd name="connsiteX6" fmla="*/ 88818 w 3660718"/>
                    <a:gd name="connsiteY6" fmla="*/ 234360 h 948737"/>
                    <a:gd name="connsiteX7" fmla="*/ 25342 w 3660718"/>
                    <a:gd name="connsiteY7" fmla="*/ 47604 h 948737"/>
                    <a:gd name="connsiteX8" fmla="*/ 240871 w 3660718"/>
                    <a:gd name="connsiteY8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219297 w 3672166"/>
                    <a:gd name="connsiteY4" fmla="*/ 829705 h 948737"/>
                    <a:gd name="connsiteX5" fmla="*/ 100266 w 3672166"/>
                    <a:gd name="connsiteY5" fmla="*/ 542337 h 948737"/>
                    <a:gd name="connsiteX6" fmla="*/ 31576 w 3672166"/>
                    <a:gd name="connsiteY6" fmla="*/ 240076 h 948737"/>
                    <a:gd name="connsiteX7" fmla="*/ 36790 w 3672166"/>
                    <a:gd name="connsiteY7" fmla="*/ 47604 h 948737"/>
                    <a:gd name="connsiteX8" fmla="*/ 252319 w 3672166"/>
                    <a:gd name="connsiteY8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73237 w 3693084"/>
                    <a:gd name="connsiteY0" fmla="*/ 0 h 948737"/>
                    <a:gd name="connsiteX1" fmla="*/ 3693084 w 3693084"/>
                    <a:gd name="connsiteY1" fmla="*/ 234360 h 948737"/>
                    <a:gd name="connsiteX2" fmla="*/ 3286684 w 3693084"/>
                    <a:gd name="connsiteY2" fmla="*/ 948737 h 948737"/>
                    <a:gd name="connsiteX3" fmla="*/ 527583 w 3693084"/>
                    <a:gd name="connsiteY3" fmla="*/ 948737 h 948737"/>
                    <a:gd name="connsiteX4" fmla="*/ 121184 w 3693084"/>
                    <a:gd name="connsiteY4" fmla="*/ 542337 h 948737"/>
                    <a:gd name="connsiteX5" fmla="*/ 52494 w 3693084"/>
                    <a:gd name="connsiteY5" fmla="*/ 240076 h 948737"/>
                    <a:gd name="connsiteX6" fmla="*/ 57708 w 3693084"/>
                    <a:gd name="connsiteY6" fmla="*/ 47604 h 948737"/>
                    <a:gd name="connsiteX7" fmla="*/ 273237 w 3693084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52319 w 3672166"/>
                    <a:gd name="connsiteY0" fmla="*/ 0 h 948737"/>
                    <a:gd name="connsiteX1" fmla="*/ 3672166 w 3672166"/>
                    <a:gd name="connsiteY1" fmla="*/ 234360 h 948737"/>
                    <a:gd name="connsiteX2" fmla="*/ 3265766 w 3672166"/>
                    <a:gd name="connsiteY2" fmla="*/ 948737 h 948737"/>
                    <a:gd name="connsiteX3" fmla="*/ 506665 w 3672166"/>
                    <a:gd name="connsiteY3" fmla="*/ 948737 h 948737"/>
                    <a:gd name="connsiteX4" fmla="*/ 100266 w 3672166"/>
                    <a:gd name="connsiteY4" fmla="*/ 542337 h 948737"/>
                    <a:gd name="connsiteX5" fmla="*/ 31576 w 3672166"/>
                    <a:gd name="connsiteY5" fmla="*/ 240076 h 948737"/>
                    <a:gd name="connsiteX6" fmla="*/ 36790 w 3672166"/>
                    <a:gd name="connsiteY6" fmla="*/ 47604 h 948737"/>
                    <a:gd name="connsiteX7" fmla="*/ 252319 w 3672166"/>
                    <a:gd name="connsiteY7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299056 w 3718903"/>
                    <a:gd name="connsiteY0" fmla="*/ 0 h 948737"/>
                    <a:gd name="connsiteX1" fmla="*/ 3718903 w 3718903"/>
                    <a:gd name="connsiteY1" fmla="*/ 234360 h 948737"/>
                    <a:gd name="connsiteX2" fmla="*/ 3312503 w 3718903"/>
                    <a:gd name="connsiteY2" fmla="*/ 948737 h 948737"/>
                    <a:gd name="connsiteX3" fmla="*/ 553402 w 3718903"/>
                    <a:gd name="connsiteY3" fmla="*/ 948737 h 948737"/>
                    <a:gd name="connsiteX4" fmla="*/ 78313 w 3718903"/>
                    <a:gd name="connsiteY4" fmla="*/ 240076 h 948737"/>
                    <a:gd name="connsiteX5" fmla="*/ 83527 w 3718903"/>
                    <a:gd name="connsiteY5" fmla="*/ 47604 h 948737"/>
                    <a:gd name="connsiteX6" fmla="*/ 299056 w 3718903"/>
                    <a:gd name="connsiteY6" fmla="*/ 0 h 948737"/>
                    <a:gd name="connsiteX0" fmla="*/ 606765 w 4026612"/>
                    <a:gd name="connsiteY0" fmla="*/ 0 h 948737"/>
                    <a:gd name="connsiteX1" fmla="*/ 4026612 w 4026612"/>
                    <a:gd name="connsiteY1" fmla="*/ 234360 h 948737"/>
                    <a:gd name="connsiteX2" fmla="*/ 3620212 w 4026612"/>
                    <a:gd name="connsiteY2" fmla="*/ 948737 h 948737"/>
                    <a:gd name="connsiteX3" fmla="*/ 861111 w 4026612"/>
                    <a:gd name="connsiteY3" fmla="*/ 948737 h 948737"/>
                    <a:gd name="connsiteX4" fmla="*/ 386022 w 4026612"/>
                    <a:gd name="connsiteY4" fmla="*/ 240076 h 948737"/>
                    <a:gd name="connsiteX5" fmla="*/ 606765 w 4026612"/>
                    <a:gd name="connsiteY5" fmla="*/ 0 h 948737"/>
                    <a:gd name="connsiteX0" fmla="*/ 263134 w 3682981"/>
                    <a:gd name="connsiteY0" fmla="*/ 21948 h 970685"/>
                    <a:gd name="connsiteX1" fmla="*/ 3682981 w 3682981"/>
                    <a:gd name="connsiteY1" fmla="*/ 256308 h 970685"/>
                    <a:gd name="connsiteX2" fmla="*/ 3276581 w 3682981"/>
                    <a:gd name="connsiteY2" fmla="*/ 970685 h 970685"/>
                    <a:gd name="connsiteX3" fmla="*/ 517480 w 3682981"/>
                    <a:gd name="connsiteY3" fmla="*/ 970685 h 970685"/>
                    <a:gd name="connsiteX4" fmla="*/ 42391 w 3682981"/>
                    <a:gd name="connsiteY4" fmla="*/ 262024 h 970685"/>
                    <a:gd name="connsiteX5" fmla="*/ 263134 w 3682981"/>
                    <a:gd name="connsiteY5" fmla="*/ 21948 h 970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82981" h="970685">
                      <a:moveTo>
                        <a:pt x="263134" y="21948"/>
                      </a:moveTo>
                      <a:lnTo>
                        <a:pt x="3682981" y="256308"/>
                      </a:lnTo>
                      <a:cubicBezTo>
                        <a:pt x="3652830" y="682985"/>
                        <a:pt x="3508207" y="835384"/>
                        <a:pt x="3276581" y="970685"/>
                      </a:cubicBezTo>
                      <a:lnTo>
                        <a:pt x="517480" y="970685"/>
                      </a:lnTo>
                      <a:cubicBezTo>
                        <a:pt x="51737" y="721081"/>
                        <a:pt x="74927" y="389308"/>
                        <a:pt x="42391" y="262024"/>
                      </a:cubicBezTo>
                      <a:cubicBezTo>
                        <a:pt x="0" y="103901"/>
                        <a:pt x="59369" y="0"/>
                        <a:pt x="263134" y="21948"/>
                      </a:cubicBezTo>
                      <a:close/>
                    </a:path>
                  </a:pathLst>
                </a:custGeom>
                <a:gradFill>
                  <a:gsLst>
                    <a:gs pos="11000">
                      <a:srgbClr val="B46954"/>
                    </a:gs>
                    <a:gs pos="50000">
                      <a:srgbClr val="CC988A">
                        <a:alpha val="99000"/>
                        <a:lumMod val="85000"/>
                        <a:lumOff val="15000"/>
                      </a:srgbClr>
                    </a:gs>
                    <a:gs pos="80000">
                      <a:srgbClr val="B46954"/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241300" dist="88900" dir="10800000" sx="104000" sy="104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grpSp>
          <p:nvGrpSpPr>
            <p:cNvPr id="117" name="组合 116"/>
            <p:cNvGrpSpPr/>
            <p:nvPr/>
          </p:nvGrpSpPr>
          <p:grpSpPr>
            <a:xfrm>
              <a:off x="3311938" y="2794263"/>
              <a:ext cx="2545737" cy="1732740"/>
              <a:chOff x="3785493" y="2867920"/>
              <a:chExt cx="2617125" cy="1781331"/>
            </a:xfrm>
          </p:grpSpPr>
          <p:sp>
            <p:nvSpPr>
              <p:cNvPr id="118" name="任意多边形 117"/>
              <p:cNvSpPr/>
              <p:nvPr/>
            </p:nvSpPr>
            <p:spPr>
              <a:xfrm rot="16200000" flipH="1">
                <a:off x="3493482" y="3218553"/>
                <a:ext cx="898878" cy="197612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 flipH="1" flipV="1">
                <a:off x="3821418" y="3159591"/>
                <a:ext cx="1324671" cy="1197987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B2CB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8100000" sx="96000" sy="96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 rot="16200000" flipH="1">
                <a:off x="3313754" y="3449793"/>
                <a:ext cx="1259463" cy="315985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5400000" flipH="1">
                <a:off x="5795751" y="4101006"/>
                <a:ext cx="898878" cy="197612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 rot="10800000" flipH="1" flipV="1">
                <a:off x="5042022" y="3159591"/>
                <a:ext cx="1324671" cy="1197987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B2CB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8100000" sx="96000" sy="96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 rot="5400000" flipH="1">
                <a:off x="5614894" y="3751389"/>
                <a:ext cx="1259463" cy="315985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49B2CB"/>
                  </a:gs>
                  <a:gs pos="50000">
                    <a:srgbClr val="7CC8DA"/>
                  </a:gs>
                  <a:gs pos="80000">
                    <a:srgbClr val="49B2CB"/>
                  </a:gs>
                </a:gsLst>
                <a:lin ang="16200000" scaled="1"/>
              </a:gradFill>
              <a:ln w="25400" cap="flat" cmpd="sng" algn="ctr">
                <a:noFill/>
                <a:prstDash val="solid"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2457328" y="1629876"/>
              <a:ext cx="1973795" cy="1059001"/>
              <a:chOff x="2457328" y="589435"/>
              <a:chExt cx="1973795" cy="1059001"/>
            </a:xfrm>
          </p:grpSpPr>
          <p:sp>
            <p:nvSpPr>
              <p:cNvPr id="125" name="TextBox 124"/>
              <p:cNvSpPr txBox="1"/>
              <p:nvPr/>
            </p:nvSpPr>
            <p:spPr>
              <a:xfrm>
                <a:off x="2457328" y="589435"/>
                <a:ext cx="829275" cy="646331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宋体"/>
                  </a:rPr>
                  <a:t>01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宋体"/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3106721" y="743323"/>
                <a:ext cx="13244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2602377" y="1186771"/>
                <a:ext cx="17264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  <p:cxnSp>
            <p:nvCxnSpPr>
              <p:cNvPr id="128" name="直接连接符 127"/>
              <p:cNvCxnSpPr/>
              <p:nvPr/>
            </p:nvCxnSpPr>
            <p:spPr>
              <a:xfrm>
                <a:off x="3150052" y="788324"/>
                <a:ext cx="0" cy="24855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</p:cxnSp>
        </p:grpSp>
        <p:grpSp>
          <p:nvGrpSpPr>
            <p:cNvPr id="129" name="组合 128"/>
            <p:cNvGrpSpPr/>
            <p:nvPr/>
          </p:nvGrpSpPr>
          <p:grpSpPr>
            <a:xfrm>
              <a:off x="3576514" y="3135898"/>
              <a:ext cx="1973795" cy="1059001"/>
              <a:chOff x="2457328" y="589435"/>
              <a:chExt cx="1973795" cy="1059001"/>
            </a:xfrm>
          </p:grpSpPr>
          <p:sp>
            <p:nvSpPr>
              <p:cNvPr id="130" name="TextBox 129"/>
              <p:cNvSpPr txBox="1"/>
              <p:nvPr/>
            </p:nvSpPr>
            <p:spPr>
              <a:xfrm>
                <a:off x="2457328" y="589435"/>
                <a:ext cx="829275" cy="646331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宋体"/>
                  </a:rPr>
                  <a:t>02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宋体"/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3106721" y="743323"/>
                <a:ext cx="13244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2602377" y="1186771"/>
                <a:ext cx="17264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  <p:cxnSp>
            <p:nvCxnSpPr>
              <p:cNvPr id="133" name="直接连接符 132"/>
              <p:cNvCxnSpPr/>
              <p:nvPr/>
            </p:nvCxnSpPr>
            <p:spPr>
              <a:xfrm>
                <a:off x="3150052" y="788324"/>
                <a:ext cx="0" cy="24855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</p:cxnSp>
        </p:grpSp>
        <p:grpSp>
          <p:nvGrpSpPr>
            <p:cNvPr id="134" name="组合 133"/>
            <p:cNvGrpSpPr/>
            <p:nvPr/>
          </p:nvGrpSpPr>
          <p:grpSpPr>
            <a:xfrm>
              <a:off x="4688280" y="4532113"/>
              <a:ext cx="1973795" cy="1059001"/>
              <a:chOff x="2457328" y="589435"/>
              <a:chExt cx="1973795" cy="1059001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2457328" y="589435"/>
                <a:ext cx="829275" cy="646331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宋体"/>
                  </a:rPr>
                  <a:t>03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宋体"/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3106721" y="743323"/>
                <a:ext cx="132440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2602377" y="1186771"/>
                <a:ext cx="172648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  <p:cxnSp>
            <p:nvCxnSpPr>
              <p:cNvPr id="138" name="直接连接符 137"/>
              <p:cNvCxnSpPr/>
              <p:nvPr/>
            </p:nvCxnSpPr>
            <p:spPr>
              <a:xfrm>
                <a:off x="3150052" y="788324"/>
                <a:ext cx="0" cy="24855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ysDot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20290</TotalTime>
  <Words>188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1013</cp:revision>
  <dcterms:created xsi:type="dcterms:W3CDTF">2009-02-11T05:37:22Z</dcterms:created>
  <dcterms:modified xsi:type="dcterms:W3CDTF">2013-09-19T00:05:47Z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