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 varScale="1">
        <p:scale>
          <a:sx n="100" d="100"/>
          <a:sy n="10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96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1533201" y="1541260"/>
            <a:ext cx="6336538" cy="4292013"/>
            <a:chOff x="1259798" y="439977"/>
            <a:chExt cx="6336538" cy="4292013"/>
          </a:xfrm>
        </p:grpSpPr>
        <p:grpSp>
          <p:nvGrpSpPr>
            <p:cNvPr id="32" name="组合 31"/>
            <p:cNvGrpSpPr/>
            <p:nvPr/>
          </p:nvGrpSpPr>
          <p:grpSpPr>
            <a:xfrm>
              <a:off x="1259798" y="439977"/>
              <a:ext cx="2209926" cy="1441314"/>
              <a:chOff x="1460443" y="1288306"/>
              <a:chExt cx="2649788" cy="1728192"/>
            </a:xfrm>
          </p:grpSpPr>
          <p:grpSp>
            <p:nvGrpSpPr>
              <p:cNvPr id="33" name="组合 32"/>
              <p:cNvGrpSpPr/>
              <p:nvPr/>
            </p:nvGrpSpPr>
            <p:grpSpPr>
              <a:xfrm rot="19787233">
                <a:off x="1936620" y="1288306"/>
                <a:ext cx="1296144" cy="1728192"/>
                <a:chOff x="1936620" y="1275606"/>
                <a:chExt cx="1296144" cy="1728192"/>
              </a:xfrm>
            </p:grpSpPr>
            <p:grpSp>
              <p:nvGrpSpPr>
                <p:cNvPr id="35" name="组合 34"/>
                <p:cNvGrpSpPr/>
                <p:nvPr/>
              </p:nvGrpSpPr>
              <p:grpSpPr>
                <a:xfrm>
                  <a:off x="1936620" y="1275606"/>
                  <a:ext cx="1296144" cy="1728192"/>
                  <a:chOff x="1907704" y="1275606"/>
                  <a:chExt cx="1296144" cy="1728192"/>
                </a:xfrm>
              </p:grpSpPr>
              <p:sp>
                <p:nvSpPr>
                  <p:cNvPr id="37" name="圆角矩形 36"/>
                  <p:cNvSpPr/>
                  <p:nvPr/>
                </p:nvSpPr>
                <p:spPr>
                  <a:xfrm>
                    <a:off x="1907704" y="1275606"/>
                    <a:ext cx="1296144" cy="1728192"/>
                  </a:xfrm>
                  <a:prstGeom prst="roundRect">
                    <a:avLst/>
                  </a:prstGeom>
                  <a:solidFill>
                    <a:srgbClr val="A26E6E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54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a:t>01</a:t>
                    </a:r>
                    <a:endParaRPr kumimoji="0" lang="zh-CN" altLang="en-US" sz="5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 Math" panose="02040503050406030204" pitchFamily="18" charset="0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38" name="圆角矩形 37"/>
                  <p:cNvSpPr/>
                  <p:nvPr/>
                </p:nvSpPr>
                <p:spPr>
                  <a:xfrm>
                    <a:off x="1961710" y="1347614"/>
                    <a:ext cx="1188132" cy="1584176"/>
                  </a:xfrm>
                  <a:prstGeom prst="roundRect">
                    <a:avLst/>
                  </a:prstGeom>
                  <a:noFill/>
                  <a:ln w="15875" cap="flat" cmpd="sng" algn="ctr">
                    <a:solidFill>
                      <a:sysClr val="window" lastClr="FFFFFF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 Math" panose="02040503050406030204" pitchFamily="18" charset="0"/>
                      <a:ea typeface="汉仪综艺体简" panose="02010609000101010101" pitchFamily="49" charset="-122"/>
                    </a:endParaRPr>
                  </a:p>
                </p:txBody>
              </p:sp>
            </p:grpSp>
            <p:sp>
              <p:nvSpPr>
                <p:cNvPr id="36" name="圆角矩形 5"/>
                <p:cNvSpPr/>
                <p:nvPr/>
              </p:nvSpPr>
              <p:spPr>
                <a:xfrm>
                  <a:off x="1939897" y="2067436"/>
                  <a:ext cx="1292867" cy="9363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2867" h="936362">
                      <a:moveTo>
                        <a:pt x="0" y="0"/>
                      </a:moveTo>
                      <a:lnTo>
                        <a:pt x="1292867" y="752847"/>
                      </a:lnTo>
                      <a:cubicBezTo>
                        <a:pt x="1277961" y="856795"/>
                        <a:pt x="1188330" y="936362"/>
                        <a:pt x="1080116" y="936362"/>
                      </a:cubicBezTo>
                      <a:lnTo>
                        <a:pt x="216028" y="936362"/>
                      </a:lnTo>
                      <a:cubicBezTo>
                        <a:pt x="96719" y="936362"/>
                        <a:pt x="0" y="839643"/>
                        <a:pt x="0" y="720334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43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6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汉仪综艺体简" panose="02010609000101010101" pitchFamily="49" charset="-122"/>
                  </a:endParaRPr>
                </a:p>
              </p:txBody>
            </p:sp>
          </p:grpSp>
          <p:pic>
            <p:nvPicPr>
              <p:cNvPr id="34" name="Picture 3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biLevel thresh="75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4700"/>
                        </a14:imgEffect>
                        <a14:imgEffect>
                          <a14:saturation sat="4000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7" r="7205" b="57679"/>
              <a:stretch/>
            </p:blipFill>
            <p:spPr bwMode="auto">
              <a:xfrm flipH="1">
                <a:off x="1460443" y="2302789"/>
                <a:ext cx="2649788" cy="1244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cxnSp>
          <p:nvCxnSpPr>
            <p:cNvPr id="39" name="直接连接符 38"/>
            <p:cNvCxnSpPr/>
            <p:nvPr/>
          </p:nvCxnSpPr>
          <p:spPr>
            <a:xfrm>
              <a:off x="3121357" y="836567"/>
              <a:ext cx="2942683" cy="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ysDot"/>
              <a:headEnd type="oval" w="sm" len="sm"/>
              <a:tailEnd type="oval" w="sm" len="sm"/>
            </a:ln>
            <a:effectLst/>
          </p:spPr>
        </p:cxnSp>
        <p:sp>
          <p:nvSpPr>
            <p:cNvPr id="40" name="TextBox 39"/>
            <p:cNvSpPr txBox="1"/>
            <p:nvPr/>
          </p:nvSpPr>
          <p:spPr>
            <a:xfrm>
              <a:off x="3121357" y="451538"/>
              <a:ext cx="18616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b="1" dirty="0" smtClean="0">
                  <a:solidFill>
                    <a:srgbClr val="D7AFA1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Simple  title</a:t>
              </a:r>
              <a:endParaRPr lang="zh-CN" altLang="en-US" sz="2400" b="1" dirty="0">
                <a:solidFill>
                  <a:srgbClr val="D7AFA1"/>
                </a:solidFill>
                <a:latin typeface="Cambria Math" panose="02040503050406030204" pitchFamily="18" charset="0"/>
                <a:ea typeface="汉仪综艺体简" panose="02010609000101010101" pitchFamily="49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121357" y="836567"/>
              <a:ext cx="29426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b="1" dirty="0" smtClean="0">
                  <a:solidFill>
                    <a:schemeClr val="accent1">
                      <a:lumMod val="7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Please add your texts here</a:t>
              </a:r>
            </a:p>
            <a:p>
              <a:pPr algn="dist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b="1" dirty="0">
                  <a:solidFill>
                    <a:schemeClr val="accent1">
                      <a:lumMod val="7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Please add your texts </a:t>
              </a:r>
              <a:r>
                <a:rPr lang="en-US" altLang="zh-CN" b="1" dirty="0" smtClean="0">
                  <a:solidFill>
                    <a:schemeClr val="accent1">
                      <a:lumMod val="7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here</a:t>
              </a:r>
              <a:endParaRPr lang="zh-CN" altLang="en-US" b="1" dirty="0">
                <a:solidFill>
                  <a:schemeClr val="accent1">
                    <a:lumMod val="75000"/>
                  </a:schemeClr>
                </a:solidFill>
                <a:latin typeface="Cambria Math" panose="02040503050406030204" pitchFamily="18" charset="0"/>
                <a:ea typeface="汉仪综艺体简" panose="02010609000101010101" pitchFamily="49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 flipH="1">
              <a:off x="2489143" y="1865327"/>
              <a:ext cx="2209926" cy="1441314"/>
              <a:chOff x="1460443" y="1288306"/>
              <a:chExt cx="2649788" cy="1728192"/>
            </a:xfrm>
          </p:grpSpPr>
          <p:grpSp>
            <p:nvGrpSpPr>
              <p:cNvPr id="43" name="组合 42"/>
              <p:cNvGrpSpPr/>
              <p:nvPr/>
            </p:nvGrpSpPr>
            <p:grpSpPr>
              <a:xfrm rot="19787233">
                <a:off x="1936620" y="1288306"/>
                <a:ext cx="1296144" cy="1728192"/>
                <a:chOff x="1936620" y="1275606"/>
                <a:chExt cx="1296144" cy="1728192"/>
              </a:xfrm>
            </p:grpSpPr>
            <p:grpSp>
              <p:nvGrpSpPr>
                <p:cNvPr id="45" name="组合 44"/>
                <p:cNvGrpSpPr/>
                <p:nvPr/>
              </p:nvGrpSpPr>
              <p:grpSpPr>
                <a:xfrm>
                  <a:off x="1936620" y="1275606"/>
                  <a:ext cx="1296144" cy="1728192"/>
                  <a:chOff x="1907704" y="1275606"/>
                  <a:chExt cx="1296144" cy="1728192"/>
                </a:xfrm>
              </p:grpSpPr>
              <p:sp>
                <p:nvSpPr>
                  <p:cNvPr id="47" name="圆角矩形 46"/>
                  <p:cNvSpPr/>
                  <p:nvPr/>
                </p:nvSpPr>
                <p:spPr>
                  <a:xfrm>
                    <a:off x="1907704" y="1275606"/>
                    <a:ext cx="1296144" cy="1728192"/>
                  </a:xfrm>
                  <a:prstGeom prst="roundRect">
                    <a:avLst/>
                  </a:prstGeom>
                  <a:solidFill>
                    <a:srgbClr val="BEA03C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54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a:t>02</a:t>
                    </a:r>
                    <a:endParaRPr kumimoji="0" lang="zh-CN" altLang="en-US" sz="5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 Math" panose="02040503050406030204" pitchFamily="18" charset="0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48" name="圆角矩形 47"/>
                  <p:cNvSpPr/>
                  <p:nvPr/>
                </p:nvSpPr>
                <p:spPr>
                  <a:xfrm>
                    <a:off x="1961710" y="1347614"/>
                    <a:ext cx="1188132" cy="1584176"/>
                  </a:xfrm>
                  <a:prstGeom prst="roundRect">
                    <a:avLst/>
                  </a:prstGeom>
                  <a:noFill/>
                  <a:ln w="15875" cap="flat" cmpd="sng" algn="ctr">
                    <a:solidFill>
                      <a:sysClr val="window" lastClr="FFFFFF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 Math" panose="02040503050406030204" pitchFamily="18" charset="0"/>
                      <a:ea typeface="汉仪综艺体简" panose="02010609000101010101" pitchFamily="49" charset="-122"/>
                    </a:endParaRPr>
                  </a:p>
                </p:txBody>
              </p:sp>
            </p:grpSp>
            <p:sp>
              <p:nvSpPr>
                <p:cNvPr id="46" name="圆角矩形 5"/>
                <p:cNvSpPr/>
                <p:nvPr/>
              </p:nvSpPr>
              <p:spPr>
                <a:xfrm>
                  <a:off x="1939897" y="2067436"/>
                  <a:ext cx="1292867" cy="9363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2867" h="936362">
                      <a:moveTo>
                        <a:pt x="0" y="0"/>
                      </a:moveTo>
                      <a:lnTo>
                        <a:pt x="1292867" y="752847"/>
                      </a:lnTo>
                      <a:cubicBezTo>
                        <a:pt x="1277961" y="856795"/>
                        <a:pt x="1188330" y="936362"/>
                        <a:pt x="1080116" y="936362"/>
                      </a:cubicBezTo>
                      <a:lnTo>
                        <a:pt x="216028" y="936362"/>
                      </a:lnTo>
                      <a:cubicBezTo>
                        <a:pt x="96719" y="936362"/>
                        <a:pt x="0" y="839643"/>
                        <a:pt x="0" y="720334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43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6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汉仪综艺体简" panose="02010609000101010101" pitchFamily="49" charset="-122"/>
                  </a:endParaRPr>
                </a:p>
              </p:txBody>
            </p:sp>
          </p:grpSp>
          <p:pic>
            <p:nvPicPr>
              <p:cNvPr id="44" name="Picture 3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biLevel thresh="75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4700"/>
                        </a14:imgEffect>
                        <a14:imgEffect>
                          <a14:saturation sat="4000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7" r="7205" b="57679"/>
              <a:stretch/>
            </p:blipFill>
            <p:spPr bwMode="auto">
              <a:xfrm flipH="1">
                <a:off x="1460443" y="2302789"/>
                <a:ext cx="2649788" cy="1244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cxnSp>
          <p:nvCxnSpPr>
            <p:cNvPr id="49" name="直接连接符 48"/>
            <p:cNvCxnSpPr/>
            <p:nvPr/>
          </p:nvCxnSpPr>
          <p:spPr>
            <a:xfrm>
              <a:off x="4653653" y="2482944"/>
              <a:ext cx="2942683" cy="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ysDot"/>
              <a:headEnd type="oval" w="sm" len="sm"/>
              <a:tailEnd type="oval" w="sm" len="sm"/>
            </a:ln>
            <a:effectLst/>
          </p:spPr>
        </p:cxnSp>
        <p:sp>
          <p:nvSpPr>
            <p:cNvPr id="50" name="TextBox 49"/>
            <p:cNvSpPr txBox="1"/>
            <p:nvPr/>
          </p:nvSpPr>
          <p:spPr>
            <a:xfrm>
              <a:off x="4653653" y="2097915"/>
              <a:ext cx="18616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b="1" dirty="0" smtClean="0">
                  <a:solidFill>
                    <a:srgbClr val="BEA03C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Simple  title</a:t>
              </a:r>
              <a:endParaRPr lang="zh-CN" altLang="en-US" sz="2400" b="1" dirty="0">
                <a:solidFill>
                  <a:srgbClr val="BEA03C"/>
                </a:solidFill>
                <a:latin typeface="Cambria Math" panose="02040503050406030204" pitchFamily="18" charset="0"/>
                <a:ea typeface="汉仪综艺体简" panose="02010609000101010101" pitchFamily="49" charset="-122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653653" y="2482944"/>
              <a:ext cx="29426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b="1" dirty="0" smtClean="0">
                  <a:solidFill>
                    <a:schemeClr val="accent1">
                      <a:lumMod val="7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Please add your texts here</a:t>
              </a:r>
            </a:p>
            <a:p>
              <a:pPr algn="dist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b="1" dirty="0">
                  <a:solidFill>
                    <a:schemeClr val="accent1">
                      <a:lumMod val="7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Please add your texts </a:t>
              </a:r>
              <a:r>
                <a:rPr lang="en-US" altLang="zh-CN" b="1" dirty="0" smtClean="0">
                  <a:solidFill>
                    <a:schemeClr val="accent1">
                      <a:lumMod val="7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here</a:t>
              </a:r>
              <a:endParaRPr lang="zh-CN" altLang="en-US" b="1" dirty="0">
                <a:solidFill>
                  <a:schemeClr val="accent1">
                    <a:lumMod val="75000"/>
                  </a:schemeClr>
                </a:solidFill>
                <a:latin typeface="Cambria Math" panose="02040503050406030204" pitchFamily="18" charset="0"/>
                <a:ea typeface="汉仪综艺体简" panose="02010609000101010101" pitchFamily="49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351934" y="3290676"/>
              <a:ext cx="2209926" cy="1441314"/>
              <a:chOff x="1460443" y="1288306"/>
              <a:chExt cx="2649788" cy="1728192"/>
            </a:xfrm>
          </p:grpSpPr>
          <p:grpSp>
            <p:nvGrpSpPr>
              <p:cNvPr id="53" name="组合 52"/>
              <p:cNvGrpSpPr/>
              <p:nvPr/>
            </p:nvGrpSpPr>
            <p:grpSpPr>
              <a:xfrm rot="19787233">
                <a:off x="1936620" y="1288306"/>
                <a:ext cx="1296144" cy="1728192"/>
                <a:chOff x="1936620" y="1275606"/>
                <a:chExt cx="1296144" cy="1728192"/>
              </a:xfrm>
            </p:grpSpPr>
            <p:grpSp>
              <p:nvGrpSpPr>
                <p:cNvPr id="55" name="组合 54"/>
                <p:cNvGrpSpPr/>
                <p:nvPr/>
              </p:nvGrpSpPr>
              <p:grpSpPr>
                <a:xfrm>
                  <a:off x="1936620" y="1275606"/>
                  <a:ext cx="1296144" cy="1728192"/>
                  <a:chOff x="1907704" y="1275606"/>
                  <a:chExt cx="1296144" cy="1728192"/>
                </a:xfrm>
              </p:grpSpPr>
              <p:sp>
                <p:nvSpPr>
                  <p:cNvPr id="57" name="圆角矩形 56"/>
                  <p:cNvSpPr/>
                  <p:nvPr/>
                </p:nvSpPr>
                <p:spPr>
                  <a:xfrm>
                    <a:off x="1907704" y="1275606"/>
                    <a:ext cx="1296144" cy="1728192"/>
                  </a:xfrm>
                  <a:prstGeom prst="roundRect">
                    <a:avLst/>
                  </a:prstGeom>
                  <a:solidFill>
                    <a:srgbClr val="63BED2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54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a:t>03</a:t>
                    </a:r>
                    <a:endParaRPr kumimoji="0" lang="zh-CN" altLang="en-US" sz="5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 Math" panose="02040503050406030204" pitchFamily="18" charset="0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58" name="圆角矩形 57"/>
                  <p:cNvSpPr/>
                  <p:nvPr/>
                </p:nvSpPr>
                <p:spPr>
                  <a:xfrm>
                    <a:off x="1961710" y="1347614"/>
                    <a:ext cx="1188132" cy="1584176"/>
                  </a:xfrm>
                  <a:prstGeom prst="roundRect">
                    <a:avLst/>
                  </a:prstGeom>
                  <a:noFill/>
                  <a:ln w="15875" cap="flat" cmpd="sng" algn="ctr">
                    <a:solidFill>
                      <a:sysClr val="window" lastClr="FFFFFF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mbria Math" panose="02040503050406030204" pitchFamily="18" charset="0"/>
                      <a:ea typeface="汉仪综艺体简" panose="02010609000101010101" pitchFamily="49" charset="-122"/>
                    </a:endParaRPr>
                  </a:p>
                </p:txBody>
              </p:sp>
            </p:grpSp>
            <p:sp>
              <p:nvSpPr>
                <p:cNvPr id="56" name="圆角矩形 5"/>
                <p:cNvSpPr/>
                <p:nvPr/>
              </p:nvSpPr>
              <p:spPr>
                <a:xfrm>
                  <a:off x="1939897" y="2067436"/>
                  <a:ext cx="1292867" cy="9363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2867" h="936362">
                      <a:moveTo>
                        <a:pt x="0" y="0"/>
                      </a:moveTo>
                      <a:lnTo>
                        <a:pt x="1292867" y="752847"/>
                      </a:lnTo>
                      <a:cubicBezTo>
                        <a:pt x="1277961" y="856795"/>
                        <a:pt x="1188330" y="936362"/>
                        <a:pt x="1080116" y="936362"/>
                      </a:cubicBezTo>
                      <a:lnTo>
                        <a:pt x="216028" y="936362"/>
                      </a:lnTo>
                      <a:cubicBezTo>
                        <a:pt x="96719" y="936362"/>
                        <a:pt x="0" y="839643"/>
                        <a:pt x="0" y="720334"/>
                      </a:cubicBezTo>
                      <a:close/>
                    </a:path>
                  </a:pathLst>
                </a:custGeom>
                <a:solidFill>
                  <a:sysClr val="window" lastClr="FFFFFF">
                    <a:alpha val="43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6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汉仪综艺体简" panose="02010609000101010101" pitchFamily="49" charset="-122"/>
                  </a:endParaRPr>
                </a:p>
              </p:txBody>
            </p:sp>
          </p:grpSp>
          <p:pic>
            <p:nvPicPr>
              <p:cNvPr id="54" name="Picture 3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biLevel thresh="75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4700"/>
                        </a14:imgEffect>
                        <a14:imgEffect>
                          <a14:saturation sat="400000"/>
                        </a14:imgEffect>
                        <a14:imgEffect>
                          <a14:brightnessContrast bright="-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67" r="7205" b="57679"/>
              <a:stretch/>
            </p:blipFill>
            <p:spPr bwMode="auto">
              <a:xfrm flipH="1">
                <a:off x="1460443" y="2302789"/>
                <a:ext cx="2649788" cy="1244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cxnSp>
          <p:nvCxnSpPr>
            <p:cNvPr id="59" name="直接连接符 58"/>
            <p:cNvCxnSpPr/>
            <p:nvPr/>
          </p:nvCxnSpPr>
          <p:spPr>
            <a:xfrm>
              <a:off x="3213493" y="3687266"/>
              <a:ext cx="2942683" cy="0"/>
            </a:xfrm>
            <a:prstGeom prst="line">
              <a:avLst/>
            </a:prstGeom>
            <a:noFill/>
            <a:ln w="3175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ysDot"/>
              <a:headEnd type="oval" w="sm" len="sm"/>
              <a:tailEnd type="oval" w="sm" len="sm"/>
            </a:ln>
            <a:effectLst/>
          </p:spPr>
        </p:cxnSp>
        <p:sp>
          <p:nvSpPr>
            <p:cNvPr id="60" name="TextBox 59"/>
            <p:cNvSpPr txBox="1"/>
            <p:nvPr/>
          </p:nvSpPr>
          <p:spPr>
            <a:xfrm>
              <a:off x="3213493" y="3302237"/>
              <a:ext cx="18616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b="1" dirty="0" smtClean="0">
                  <a:solidFill>
                    <a:srgbClr val="63BED2"/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Simple  title</a:t>
              </a:r>
              <a:endParaRPr lang="zh-CN" altLang="en-US" sz="2400" b="1" dirty="0">
                <a:solidFill>
                  <a:srgbClr val="63BED2"/>
                </a:solidFill>
                <a:latin typeface="Cambria Math" panose="02040503050406030204" pitchFamily="18" charset="0"/>
                <a:ea typeface="汉仪综艺体简" panose="02010609000101010101" pitchFamily="49" charset="-122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3213493" y="3687266"/>
              <a:ext cx="29426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b="1" dirty="0" smtClean="0">
                  <a:solidFill>
                    <a:schemeClr val="accent1">
                      <a:lumMod val="7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Please add your texts here</a:t>
              </a:r>
            </a:p>
            <a:p>
              <a:pPr algn="dist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b="1" dirty="0">
                  <a:solidFill>
                    <a:schemeClr val="accent1">
                      <a:lumMod val="7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Please add your texts </a:t>
              </a:r>
              <a:r>
                <a:rPr lang="en-US" altLang="zh-CN" b="1" dirty="0" smtClean="0">
                  <a:solidFill>
                    <a:schemeClr val="accent1">
                      <a:lumMod val="75000"/>
                    </a:schemeClr>
                  </a:solidFill>
                  <a:latin typeface="Cambria Math" panose="02040503050406030204" pitchFamily="18" charset="0"/>
                  <a:ea typeface="Cambria Math" panose="02040503050406030204" pitchFamily="18" charset="0"/>
                </a:rPr>
                <a:t>here</a:t>
              </a:r>
              <a:endParaRPr lang="zh-CN" altLang="en-US" b="1" dirty="0">
                <a:solidFill>
                  <a:schemeClr val="accent1">
                    <a:lumMod val="75000"/>
                  </a:schemeClr>
                </a:solidFill>
                <a:latin typeface="Cambria Math" panose="02040503050406030204" pitchFamily="18" charset="0"/>
                <a:ea typeface="汉仪综艺体简" panose="0201060900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20290</TotalTime>
  <Words>194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1012</cp:revision>
  <dcterms:created xsi:type="dcterms:W3CDTF">2009-02-11T05:37:22Z</dcterms:created>
  <dcterms:modified xsi:type="dcterms:W3CDTF">2013-09-13T09:45:29Z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