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2682573" y="1536926"/>
            <a:ext cx="3834415" cy="3836290"/>
            <a:chOff x="2634496" y="669195"/>
            <a:chExt cx="3834415" cy="3836290"/>
          </a:xfrm>
        </p:grpSpPr>
        <p:sp>
          <p:nvSpPr>
            <p:cNvPr id="71" name="矩形 4"/>
            <p:cNvSpPr/>
            <p:nvPr/>
          </p:nvSpPr>
          <p:spPr>
            <a:xfrm>
              <a:off x="2662276" y="669195"/>
              <a:ext cx="2668335" cy="13369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CA976"/>
                </a:gs>
                <a:gs pos="27000">
                  <a:srgbClr val="F9B61F"/>
                </a:gs>
                <a:gs pos="82000">
                  <a:srgbClr val="F9B61F"/>
                </a:gs>
                <a:gs pos="19000">
                  <a:srgbClr val="C98124"/>
                </a:gs>
                <a:gs pos="47000">
                  <a:srgbClr val="E89918"/>
                </a:gs>
              </a:gsLst>
              <a:lin ang="21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2540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2" name="矩形 4"/>
            <p:cNvSpPr/>
            <p:nvPr/>
          </p:nvSpPr>
          <p:spPr>
            <a:xfrm rot="5400000">
              <a:off x="4466277" y="1357122"/>
              <a:ext cx="2668335" cy="13369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7CDDD"/>
                </a:gs>
                <a:gs pos="82000">
                  <a:srgbClr val="63BED2"/>
                </a:gs>
                <a:gs pos="47000">
                  <a:srgbClr val="50B7D0"/>
                </a:gs>
                <a:gs pos="30000">
                  <a:srgbClr val="278199"/>
                </a:gs>
                <a:gs pos="24000">
                  <a:srgbClr val="14A0C8"/>
                </a:gs>
              </a:gsLst>
              <a:lin ang="24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254000" dist="38100" dir="8100000" sx="99000" sy="99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3" name="矩形 4"/>
            <p:cNvSpPr/>
            <p:nvPr/>
          </p:nvSpPr>
          <p:spPr>
            <a:xfrm flipH="1" flipV="1">
              <a:off x="3772795" y="3168553"/>
              <a:ext cx="2668335" cy="13369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4B47C"/>
                </a:gs>
                <a:gs pos="82000">
                  <a:srgbClr val="E1C251"/>
                </a:gs>
                <a:gs pos="47000">
                  <a:srgbClr val="E2BA26"/>
                </a:gs>
                <a:gs pos="23749">
                  <a:srgbClr val="C38E23"/>
                </a:gs>
                <a:gs pos="30000">
                  <a:srgbClr val="937019"/>
                </a:gs>
              </a:gsLst>
              <a:lin ang="24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254000" dist="38100" dir="13500000" sx="99000" sy="99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4" name="矩形 4"/>
            <p:cNvSpPr/>
            <p:nvPr/>
          </p:nvSpPr>
          <p:spPr>
            <a:xfrm rot="5400000" flipH="1" flipV="1">
              <a:off x="1968794" y="2480626"/>
              <a:ext cx="2668335" cy="13369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DC9C9"/>
                </a:gs>
                <a:gs pos="43000">
                  <a:srgbClr val="D0BFC2"/>
                </a:gs>
                <a:gs pos="24000">
                  <a:srgbClr val="C29B94"/>
                </a:gs>
                <a:gs pos="30000">
                  <a:srgbClr val="967864"/>
                </a:gs>
              </a:gsLst>
              <a:lin ang="24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254000" dist="38100" sx="99000" sy="990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3303886" y="997846"/>
              <a:ext cx="1886335" cy="646331"/>
              <a:chOff x="3150778" y="720295"/>
              <a:chExt cx="1886335" cy="646331"/>
            </a:xfrm>
          </p:grpSpPr>
          <p:sp>
            <p:nvSpPr>
              <p:cNvPr id="94" name="TextBox 93"/>
              <p:cNvSpPr txBox="1"/>
              <p:nvPr/>
            </p:nvSpPr>
            <p:spPr>
              <a:xfrm>
                <a:off x="3491023" y="720295"/>
                <a:ext cx="7328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方正姚体" pitchFamily="2" charset="-122"/>
                    <a:cs typeface="Meiryo" pitchFamily="34" charset="-128"/>
                  </a:rPr>
                  <a:t>01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方正姚体" pitchFamily="2" charset="-122"/>
                  <a:cs typeface="Meiryo" pitchFamily="34" charset="-128"/>
                </a:endParaRPr>
              </a:p>
            </p:txBody>
          </p:sp>
          <p:sp>
            <p:nvSpPr>
              <p:cNvPr id="95" name="等腰三角形 2"/>
              <p:cNvSpPr/>
              <p:nvPr/>
            </p:nvSpPr>
            <p:spPr>
              <a:xfrm rot="16200000">
                <a:off x="3058318" y="927419"/>
                <a:ext cx="450302" cy="26538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4089418" y="751072"/>
                <a:ext cx="94769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5405425" y="1511486"/>
              <a:ext cx="947695" cy="1523688"/>
              <a:chOff x="5252317" y="1233935"/>
              <a:chExt cx="947695" cy="1523688"/>
            </a:xfrm>
          </p:grpSpPr>
          <p:sp>
            <p:nvSpPr>
              <p:cNvPr id="91" name="等腰三角形 2"/>
              <p:cNvSpPr/>
              <p:nvPr/>
            </p:nvSpPr>
            <p:spPr>
              <a:xfrm>
                <a:off x="5501013" y="1233935"/>
                <a:ext cx="450302" cy="26538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5359718" y="1613573"/>
                <a:ext cx="7328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方正姚体" pitchFamily="2" charset="-122"/>
                    <a:cs typeface="Meiryo" pitchFamily="34" charset="-128"/>
                  </a:rPr>
                  <a:t>04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方正姚体" pitchFamily="2" charset="-122"/>
                  <a:cs typeface="Meiryo" pitchFamily="34" charset="-128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5252317" y="2172848"/>
                <a:ext cx="94769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flipV="1">
              <a:off x="2735986" y="1980942"/>
              <a:ext cx="947695" cy="1523688"/>
              <a:chOff x="5252317" y="1233935"/>
              <a:chExt cx="947695" cy="1523688"/>
            </a:xfrm>
          </p:grpSpPr>
          <p:sp>
            <p:nvSpPr>
              <p:cNvPr id="88" name="等腰三角形 2"/>
              <p:cNvSpPr/>
              <p:nvPr/>
            </p:nvSpPr>
            <p:spPr>
              <a:xfrm>
                <a:off x="5501013" y="1233935"/>
                <a:ext cx="450302" cy="26538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flipV="1">
                <a:off x="5359718" y="1623098"/>
                <a:ext cx="7328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方正姚体" pitchFamily="2" charset="-122"/>
                    <a:cs typeface="Meiryo" pitchFamily="34" charset="-128"/>
                  </a:rPr>
                  <a:t>02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方正姚体" pitchFamily="2" charset="-122"/>
                  <a:cs typeface="Meiryo" pitchFamily="34" charset="-128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 flipV="1">
                <a:off x="5252317" y="2172848"/>
                <a:ext cx="94769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 flipH="1">
              <a:off x="3911475" y="3513853"/>
              <a:ext cx="1874781" cy="646331"/>
              <a:chOff x="3150778" y="720295"/>
              <a:chExt cx="1874781" cy="646331"/>
            </a:xfrm>
          </p:grpSpPr>
          <p:sp>
            <p:nvSpPr>
              <p:cNvPr id="85" name="TextBox 84"/>
              <p:cNvSpPr txBox="1"/>
              <p:nvPr/>
            </p:nvSpPr>
            <p:spPr>
              <a:xfrm>
                <a:off x="3451775" y="720295"/>
                <a:ext cx="7328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方正姚体" pitchFamily="2" charset="-122"/>
                    <a:cs typeface="Meiryo" pitchFamily="34" charset="-128"/>
                  </a:rPr>
                  <a:t>03</a:t>
                </a:r>
                <a:endPara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方正姚体" pitchFamily="2" charset="-122"/>
                  <a:cs typeface="Meiryo" pitchFamily="34" charset="-128"/>
                </a:endParaRPr>
              </a:p>
            </p:txBody>
          </p:sp>
          <p:sp>
            <p:nvSpPr>
              <p:cNvPr id="86" name="等腰三角形 2"/>
              <p:cNvSpPr/>
              <p:nvPr/>
            </p:nvSpPr>
            <p:spPr>
              <a:xfrm rot="16200000">
                <a:off x="3058318" y="927419"/>
                <a:ext cx="450302" cy="265382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4145190" y="767722"/>
                <a:ext cx="880369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</a:rPr>
                  <a:t> title</a:t>
                </a:r>
                <a:endPara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4093274" y="2079906"/>
              <a:ext cx="927881" cy="696818"/>
              <a:chOff x="6471190" y="1571976"/>
              <a:chExt cx="2438557" cy="1831303"/>
            </a:xfrm>
          </p:grpSpPr>
          <p:sp>
            <p:nvSpPr>
              <p:cNvPr id="81" name="矩形 77"/>
              <p:cNvSpPr/>
              <p:nvPr/>
            </p:nvSpPr>
            <p:spPr>
              <a:xfrm>
                <a:off x="6876256" y="1571976"/>
                <a:ext cx="1653088" cy="687928"/>
              </a:xfrm>
              <a:custGeom>
                <a:avLst/>
                <a:gdLst/>
                <a:ahLst/>
                <a:cxnLst/>
                <a:rect l="l" t="t" r="r" b="b"/>
                <a:pathLst>
                  <a:path w="1653088" h="687928">
                    <a:moveTo>
                      <a:pt x="154063" y="143410"/>
                    </a:moveTo>
                    <a:cubicBezTo>
                      <a:pt x="127010" y="143410"/>
                      <a:pt x="105079" y="165341"/>
                      <a:pt x="105079" y="192394"/>
                    </a:cubicBezTo>
                    <a:lnTo>
                      <a:pt x="105079" y="495534"/>
                    </a:lnTo>
                    <a:cubicBezTo>
                      <a:pt x="105079" y="522587"/>
                      <a:pt x="127010" y="544518"/>
                      <a:pt x="154063" y="544518"/>
                    </a:cubicBezTo>
                    <a:lnTo>
                      <a:pt x="349993" y="544518"/>
                    </a:lnTo>
                    <a:cubicBezTo>
                      <a:pt x="377046" y="544518"/>
                      <a:pt x="398977" y="522587"/>
                      <a:pt x="398977" y="495534"/>
                    </a:cubicBezTo>
                    <a:lnTo>
                      <a:pt x="398977" y="192394"/>
                    </a:lnTo>
                    <a:cubicBezTo>
                      <a:pt x="398977" y="165341"/>
                      <a:pt x="377046" y="143410"/>
                      <a:pt x="349993" y="143410"/>
                    </a:cubicBezTo>
                    <a:close/>
                    <a:moveTo>
                      <a:pt x="84011" y="0"/>
                    </a:moveTo>
                    <a:lnTo>
                      <a:pt x="420045" y="0"/>
                    </a:lnTo>
                    <a:cubicBezTo>
                      <a:pt x="466443" y="0"/>
                      <a:pt x="504056" y="37613"/>
                      <a:pt x="504056" y="84011"/>
                    </a:cubicBezTo>
                    <a:lnTo>
                      <a:pt x="504056" y="278486"/>
                    </a:lnTo>
                    <a:lnTo>
                      <a:pt x="1332148" y="278486"/>
                    </a:lnTo>
                    <a:lnTo>
                      <a:pt x="1332148" y="0"/>
                    </a:lnTo>
                    <a:lnTo>
                      <a:pt x="1404156" y="0"/>
                    </a:lnTo>
                    <a:lnTo>
                      <a:pt x="1404156" y="278486"/>
                    </a:lnTo>
                    <a:lnTo>
                      <a:pt x="1581080" y="278486"/>
                    </a:lnTo>
                    <a:lnTo>
                      <a:pt x="1581080" y="0"/>
                    </a:lnTo>
                    <a:lnTo>
                      <a:pt x="1653088" y="0"/>
                    </a:lnTo>
                    <a:lnTo>
                      <a:pt x="1653088" y="278486"/>
                    </a:lnTo>
                    <a:lnTo>
                      <a:pt x="1653088" y="409442"/>
                    </a:lnTo>
                    <a:lnTo>
                      <a:pt x="504056" y="409442"/>
                    </a:lnTo>
                    <a:lnTo>
                      <a:pt x="504056" y="603917"/>
                    </a:lnTo>
                    <a:cubicBezTo>
                      <a:pt x="504056" y="650315"/>
                      <a:pt x="466443" y="687928"/>
                      <a:pt x="420045" y="687928"/>
                    </a:cubicBezTo>
                    <a:lnTo>
                      <a:pt x="84011" y="687928"/>
                    </a:lnTo>
                    <a:cubicBezTo>
                      <a:pt x="37613" y="687928"/>
                      <a:pt x="0" y="650315"/>
                      <a:pt x="0" y="603917"/>
                    </a:cubicBezTo>
                    <a:lnTo>
                      <a:pt x="0" y="84011"/>
                    </a:lnTo>
                    <a:cubicBezTo>
                      <a:pt x="0" y="37613"/>
                      <a:pt x="37613" y="0"/>
                      <a:pt x="84011" y="0"/>
                    </a:cubicBezTo>
                    <a:close/>
                  </a:path>
                </a:pathLst>
              </a:custGeom>
              <a:solidFill>
                <a:srgbClr val="4E535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6471190" y="2414822"/>
                <a:ext cx="2438557" cy="988457"/>
                <a:chOff x="-854695" y="2169995"/>
                <a:chExt cx="526158" cy="213276"/>
              </a:xfrm>
              <a:solidFill>
                <a:sysClr val="window" lastClr="FFFFFF"/>
              </a:solidFill>
            </p:grpSpPr>
            <p:sp>
              <p:nvSpPr>
                <p:cNvPr id="83" name="任意多边形 82"/>
                <p:cNvSpPr/>
                <p:nvPr/>
              </p:nvSpPr>
              <p:spPr>
                <a:xfrm>
                  <a:off x="-828600" y="2169995"/>
                  <a:ext cx="500063" cy="169069"/>
                </a:xfrm>
                <a:custGeom>
                  <a:avLst/>
                  <a:gdLst>
                    <a:gd name="connsiteX0" fmla="*/ 0 w 500063"/>
                    <a:gd name="connsiteY0" fmla="*/ 71437 h 169069"/>
                    <a:gd name="connsiteX1" fmla="*/ 104775 w 500063"/>
                    <a:gd name="connsiteY1" fmla="*/ 169069 h 169069"/>
                    <a:gd name="connsiteX2" fmla="*/ 135731 w 500063"/>
                    <a:gd name="connsiteY2" fmla="*/ 152400 h 169069"/>
                    <a:gd name="connsiteX3" fmla="*/ 328613 w 500063"/>
                    <a:gd name="connsiteY3" fmla="*/ 157162 h 169069"/>
                    <a:gd name="connsiteX4" fmla="*/ 452438 w 500063"/>
                    <a:gd name="connsiteY4" fmla="*/ 78581 h 169069"/>
                    <a:gd name="connsiteX5" fmla="*/ 500063 w 500063"/>
                    <a:gd name="connsiteY5" fmla="*/ 11906 h 169069"/>
                    <a:gd name="connsiteX6" fmla="*/ 454819 w 500063"/>
                    <a:gd name="connsiteY6" fmla="*/ 4762 h 169069"/>
                    <a:gd name="connsiteX7" fmla="*/ 376238 w 500063"/>
                    <a:gd name="connsiteY7" fmla="*/ 71437 h 169069"/>
                    <a:gd name="connsiteX8" fmla="*/ 328613 w 500063"/>
                    <a:gd name="connsiteY8" fmla="*/ 90487 h 169069"/>
                    <a:gd name="connsiteX9" fmla="*/ 295275 w 500063"/>
                    <a:gd name="connsiteY9" fmla="*/ 92869 h 169069"/>
                    <a:gd name="connsiteX10" fmla="*/ 216694 w 500063"/>
                    <a:gd name="connsiteY10" fmla="*/ 83344 h 169069"/>
                    <a:gd name="connsiteX11" fmla="*/ 192881 w 500063"/>
                    <a:gd name="connsiteY11" fmla="*/ 71437 h 169069"/>
                    <a:gd name="connsiteX12" fmla="*/ 219075 w 500063"/>
                    <a:gd name="connsiteY12" fmla="*/ 71437 h 169069"/>
                    <a:gd name="connsiteX13" fmla="*/ 302419 w 500063"/>
                    <a:gd name="connsiteY13" fmla="*/ 61912 h 169069"/>
                    <a:gd name="connsiteX14" fmla="*/ 340519 w 500063"/>
                    <a:gd name="connsiteY14" fmla="*/ 54769 h 169069"/>
                    <a:gd name="connsiteX15" fmla="*/ 357188 w 500063"/>
                    <a:gd name="connsiteY15" fmla="*/ 30956 h 169069"/>
                    <a:gd name="connsiteX16" fmla="*/ 352425 w 500063"/>
                    <a:gd name="connsiteY16" fmla="*/ 16669 h 169069"/>
                    <a:gd name="connsiteX17" fmla="*/ 147638 w 500063"/>
                    <a:gd name="connsiteY17" fmla="*/ 0 h 169069"/>
                    <a:gd name="connsiteX18" fmla="*/ 107156 w 500063"/>
                    <a:gd name="connsiteY18" fmla="*/ 2381 h 169069"/>
                    <a:gd name="connsiteX19" fmla="*/ 0 w 500063"/>
                    <a:gd name="connsiteY19" fmla="*/ 71437 h 169069"/>
                    <a:gd name="connsiteX0" fmla="*/ 0 w 500063"/>
                    <a:gd name="connsiteY0" fmla="*/ 71437 h 169069"/>
                    <a:gd name="connsiteX1" fmla="*/ 104775 w 500063"/>
                    <a:gd name="connsiteY1" fmla="*/ 169069 h 169069"/>
                    <a:gd name="connsiteX2" fmla="*/ 135731 w 500063"/>
                    <a:gd name="connsiteY2" fmla="*/ 152400 h 169069"/>
                    <a:gd name="connsiteX3" fmla="*/ 328613 w 500063"/>
                    <a:gd name="connsiteY3" fmla="*/ 157162 h 169069"/>
                    <a:gd name="connsiteX4" fmla="*/ 452438 w 500063"/>
                    <a:gd name="connsiteY4" fmla="*/ 78581 h 169069"/>
                    <a:gd name="connsiteX5" fmla="*/ 500063 w 500063"/>
                    <a:gd name="connsiteY5" fmla="*/ 11906 h 169069"/>
                    <a:gd name="connsiteX6" fmla="*/ 454819 w 500063"/>
                    <a:gd name="connsiteY6" fmla="*/ 4762 h 169069"/>
                    <a:gd name="connsiteX7" fmla="*/ 376238 w 500063"/>
                    <a:gd name="connsiteY7" fmla="*/ 71437 h 169069"/>
                    <a:gd name="connsiteX8" fmla="*/ 328613 w 500063"/>
                    <a:gd name="connsiteY8" fmla="*/ 90487 h 169069"/>
                    <a:gd name="connsiteX9" fmla="*/ 295275 w 500063"/>
                    <a:gd name="connsiteY9" fmla="*/ 92869 h 169069"/>
                    <a:gd name="connsiteX10" fmla="*/ 216694 w 500063"/>
                    <a:gd name="connsiteY10" fmla="*/ 83344 h 169069"/>
                    <a:gd name="connsiteX11" fmla="*/ 192881 w 500063"/>
                    <a:gd name="connsiteY11" fmla="*/ 71437 h 169069"/>
                    <a:gd name="connsiteX12" fmla="*/ 219075 w 500063"/>
                    <a:gd name="connsiteY12" fmla="*/ 71437 h 169069"/>
                    <a:gd name="connsiteX13" fmla="*/ 302419 w 500063"/>
                    <a:gd name="connsiteY13" fmla="*/ 61912 h 169069"/>
                    <a:gd name="connsiteX14" fmla="*/ 340519 w 500063"/>
                    <a:gd name="connsiteY14" fmla="*/ 54769 h 169069"/>
                    <a:gd name="connsiteX15" fmla="*/ 357188 w 500063"/>
                    <a:gd name="connsiteY15" fmla="*/ 30956 h 169069"/>
                    <a:gd name="connsiteX16" fmla="*/ 359568 w 500063"/>
                    <a:gd name="connsiteY16" fmla="*/ 0 h 169069"/>
                    <a:gd name="connsiteX17" fmla="*/ 147638 w 500063"/>
                    <a:gd name="connsiteY17" fmla="*/ 0 h 169069"/>
                    <a:gd name="connsiteX18" fmla="*/ 107156 w 500063"/>
                    <a:gd name="connsiteY18" fmla="*/ 2381 h 169069"/>
                    <a:gd name="connsiteX19" fmla="*/ 0 w 500063"/>
                    <a:gd name="connsiteY19" fmla="*/ 71437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00063" h="169069">
                      <a:moveTo>
                        <a:pt x="0" y="71437"/>
                      </a:moveTo>
                      <a:lnTo>
                        <a:pt x="104775" y="169069"/>
                      </a:lnTo>
                      <a:lnTo>
                        <a:pt x="135731" y="152400"/>
                      </a:lnTo>
                      <a:lnTo>
                        <a:pt x="328613" y="157162"/>
                      </a:lnTo>
                      <a:lnTo>
                        <a:pt x="452438" y="78581"/>
                      </a:lnTo>
                      <a:lnTo>
                        <a:pt x="500063" y="11906"/>
                      </a:lnTo>
                      <a:lnTo>
                        <a:pt x="454819" y="4762"/>
                      </a:lnTo>
                      <a:lnTo>
                        <a:pt x="376238" y="71437"/>
                      </a:lnTo>
                      <a:lnTo>
                        <a:pt x="328613" y="90487"/>
                      </a:lnTo>
                      <a:lnTo>
                        <a:pt x="295275" y="92869"/>
                      </a:lnTo>
                      <a:lnTo>
                        <a:pt x="216694" y="83344"/>
                      </a:lnTo>
                      <a:lnTo>
                        <a:pt x="192881" y="71437"/>
                      </a:lnTo>
                      <a:lnTo>
                        <a:pt x="219075" y="71437"/>
                      </a:lnTo>
                      <a:lnTo>
                        <a:pt x="302419" y="61912"/>
                      </a:lnTo>
                      <a:lnTo>
                        <a:pt x="340519" y="54769"/>
                      </a:lnTo>
                      <a:lnTo>
                        <a:pt x="357188" y="30956"/>
                      </a:lnTo>
                      <a:lnTo>
                        <a:pt x="359568" y="0"/>
                      </a:lnTo>
                      <a:lnTo>
                        <a:pt x="147638" y="0"/>
                      </a:lnTo>
                      <a:lnTo>
                        <a:pt x="107156" y="2381"/>
                      </a:lnTo>
                      <a:lnTo>
                        <a:pt x="0" y="71437"/>
                      </a:lnTo>
                      <a:close/>
                    </a:path>
                  </a:pathLst>
                </a:custGeom>
                <a:solidFill>
                  <a:srgbClr val="4E5355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平行四边形 83"/>
                <p:cNvSpPr/>
                <p:nvPr/>
              </p:nvSpPr>
              <p:spPr>
                <a:xfrm rot="19611732" flipV="1">
                  <a:off x="-854695" y="2244718"/>
                  <a:ext cx="88104" cy="138553"/>
                </a:xfrm>
                <a:prstGeom prst="parallelogram">
                  <a:avLst>
                    <a:gd name="adj" fmla="val 38754"/>
                  </a:avLst>
                </a:prstGeom>
                <a:solidFill>
                  <a:srgbClr val="4E5355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80" name="TextBox 79"/>
            <p:cNvSpPr txBox="1"/>
            <p:nvPr/>
          </p:nvSpPr>
          <p:spPr>
            <a:xfrm>
              <a:off x="3856541" y="2761097"/>
              <a:ext cx="1401346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lgerian" pitchFamily="82" charset="0"/>
                  <a:ea typeface="宋体"/>
                </a:rPr>
                <a:t>CONTENTS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lgerian" pitchFamily="82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20869</TotalTime>
  <Words>169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1120</cp:revision>
  <dcterms:created xsi:type="dcterms:W3CDTF">2009-02-11T05:37:22Z</dcterms:created>
  <dcterms:modified xsi:type="dcterms:W3CDTF">2013-09-18T23:54:00Z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