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1836" y="1104703"/>
            <a:ext cx="6720013" cy="4606840"/>
            <a:chOff x="1619672" y="622360"/>
            <a:chExt cx="5328592" cy="3652965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8800"/>
                      </a14:imgEffect>
                      <a14:imgEffect>
                        <a14:saturation sat="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>
              <a:off x="1619672" y="2603935"/>
              <a:ext cx="1763968" cy="89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  <a14:imgEffect>
                        <a14:saturation sat="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>
              <a:off x="5382238" y="815532"/>
              <a:ext cx="1566026" cy="735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椭圆 32"/>
            <p:cNvSpPr/>
            <p:nvPr/>
          </p:nvSpPr>
          <p:spPr>
            <a:xfrm flipH="1">
              <a:off x="6056615" y="622360"/>
              <a:ext cx="234105" cy="265305"/>
            </a:xfrm>
            <a:custGeom>
              <a:avLst/>
              <a:gdLst>
                <a:gd name="connsiteX0" fmla="*/ 135654 w 234105"/>
                <a:gd name="connsiteY0" fmla="*/ 1836 h 259269"/>
                <a:gd name="connsiteX1" fmla="*/ 136115 w 234105"/>
                <a:gd name="connsiteY1" fmla="*/ 1923 h 259269"/>
                <a:gd name="connsiteX2" fmla="*/ 234105 w 234105"/>
                <a:gd name="connsiteY2" fmla="*/ 218385 h 259269"/>
                <a:gd name="connsiteX3" fmla="*/ 234036 w 234105"/>
                <a:gd name="connsiteY3" fmla="*/ 218371 h 259269"/>
                <a:gd name="connsiteX4" fmla="*/ 233847 w 234105"/>
                <a:gd name="connsiteY4" fmla="*/ 259269 h 259269"/>
                <a:gd name="connsiteX5" fmla="*/ 488 w 234105"/>
                <a:gd name="connsiteY5" fmla="*/ 259269 h 259269"/>
                <a:gd name="connsiteX6" fmla="*/ 0 w 234105"/>
                <a:gd name="connsiteY6" fmla="*/ 254767 h 259269"/>
                <a:gd name="connsiteX7" fmla="*/ 135654 w 234105"/>
                <a:gd name="connsiteY7" fmla="*/ 1836 h 259269"/>
                <a:gd name="connsiteX0" fmla="*/ 135654 w 234105"/>
                <a:gd name="connsiteY0" fmla="*/ 7872 h 265305"/>
                <a:gd name="connsiteX1" fmla="*/ 136115 w 234105"/>
                <a:gd name="connsiteY1" fmla="*/ 7959 h 265305"/>
                <a:gd name="connsiteX2" fmla="*/ 234105 w 234105"/>
                <a:gd name="connsiteY2" fmla="*/ 224421 h 265305"/>
                <a:gd name="connsiteX3" fmla="*/ 234036 w 234105"/>
                <a:gd name="connsiteY3" fmla="*/ 224407 h 265305"/>
                <a:gd name="connsiteX4" fmla="*/ 233847 w 234105"/>
                <a:gd name="connsiteY4" fmla="*/ 265305 h 265305"/>
                <a:gd name="connsiteX5" fmla="*/ 488 w 234105"/>
                <a:gd name="connsiteY5" fmla="*/ 265305 h 265305"/>
                <a:gd name="connsiteX6" fmla="*/ 0 w 234105"/>
                <a:gd name="connsiteY6" fmla="*/ 260803 h 265305"/>
                <a:gd name="connsiteX7" fmla="*/ 135654 w 234105"/>
                <a:gd name="connsiteY7" fmla="*/ 7872 h 26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4105" h="265305">
                  <a:moveTo>
                    <a:pt x="135654" y="7872"/>
                  </a:moveTo>
                  <a:lnTo>
                    <a:pt x="136115" y="7959"/>
                  </a:lnTo>
                  <a:cubicBezTo>
                    <a:pt x="191516" y="68746"/>
                    <a:pt x="226826" y="144366"/>
                    <a:pt x="234105" y="224421"/>
                  </a:cubicBezTo>
                  <a:cubicBezTo>
                    <a:pt x="234082" y="224416"/>
                    <a:pt x="234059" y="224412"/>
                    <a:pt x="234036" y="224407"/>
                  </a:cubicBezTo>
                  <a:lnTo>
                    <a:pt x="233847" y="265305"/>
                  </a:lnTo>
                  <a:lnTo>
                    <a:pt x="488" y="265305"/>
                  </a:lnTo>
                  <a:cubicBezTo>
                    <a:pt x="7" y="263811"/>
                    <a:pt x="0" y="262308"/>
                    <a:pt x="0" y="260803"/>
                  </a:cubicBezTo>
                  <a:cubicBezTo>
                    <a:pt x="0" y="121113"/>
                    <a:pt x="51210" y="-37372"/>
                    <a:pt x="135654" y="7872"/>
                  </a:cubicBezTo>
                  <a:close/>
                </a:path>
              </a:pathLst>
            </a:custGeom>
            <a:solidFill>
              <a:srgbClr val="550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7"/>
            <p:cNvSpPr/>
            <p:nvPr/>
          </p:nvSpPr>
          <p:spPr>
            <a:xfrm rot="10800000">
              <a:off x="3261111" y="3649453"/>
              <a:ext cx="250041" cy="120401"/>
            </a:xfrm>
            <a:custGeom>
              <a:avLst/>
              <a:gdLst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771 h 215771"/>
                <a:gd name="connsiteX1" fmla="*/ 125021 w 250041"/>
                <a:gd name="connsiteY1" fmla="*/ 218 h 215771"/>
                <a:gd name="connsiteX2" fmla="*/ 250041 w 250041"/>
                <a:gd name="connsiteY2" fmla="*/ 215771 h 215771"/>
                <a:gd name="connsiteX3" fmla="*/ 0 w 250041"/>
                <a:gd name="connsiteY3" fmla="*/ 215771 h 215771"/>
                <a:gd name="connsiteX0" fmla="*/ 0 w 250041"/>
                <a:gd name="connsiteY0" fmla="*/ 215771 h 215771"/>
                <a:gd name="connsiteX1" fmla="*/ 125021 w 250041"/>
                <a:gd name="connsiteY1" fmla="*/ 218 h 215771"/>
                <a:gd name="connsiteX2" fmla="*/ 250041 w 250041"/>
                <a:gd name="connsiteY2" fmla="*/ 215771 h 215771"/>
                <a:gd name="connsiteX3" fmla="*/ 0 w 250041"/>
                <a:gd name="connsiteY3" fmla="*/ 215771 h 215771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215155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041" h="215553">
                  <a:moveTo>
                    <a:pt x="0" y="215553"/>
                  </a:moveTo>
                  <a:cubicBezTo>
                    <a:pt x="41674" y="143702"/>
                    <a:pt x="9529" y="66742"/>
                    <a:pt x="125021" y="0"/>
                  </a:cubicBezTo>
                  <a:cubicBezTo>
                    <a:pt x="254801" y="60598"/>
                    <a:pt x="208368" y="143702"/>
                    <a:pt x="250041" y="215553"/>
                  </a:cubicBezTo>
                  <a:cubicBezTo>
                    <a:pt x="72117" y="118047"/>
                    <a:pt x="260905" y="218910"/>
                    <a:pt x="130606" y="153242"/>
                  </a:cubicBezTo>
                  <a:cubicBezTo>
                    <a:pt x="-5798" y="227437"/>
                    <a:pt x="172122" y="135101"/>
                    <a:pt x="0" y="215553"/>
                  </a:cubicBezTo>
                  <a:close/>
                </a:path>
              </a:pathLst>
            </a:custGeom>
            <a:solidFill>
              <a:srgbClr val="550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7"/>
            <p:cNvSpPr/>
            <p:nvPr/>
          </p:nvSpPr>
          <p:spPr>
            <a:xfrm rot="10800000">
              <a:off x="5119655" y="4154924"/>
              <a:ext cx="250041" cy="120401"/>
            </a:xfrm>
            <a:custGeom>
              <a:avLst/>
              <a:gdLst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771 h 215771"/>
                <a:gd name="connsiteX1" fmla="*/ 125021 w 250041"/>
                <a:gd name="connsiteY1" fmla="*/ 218 h 215771"/>
                <a:gd name="connsiteX2" fmla="*/ 250041 w 250041"/>
                <a:gd name="connsiteY2" fmla="*/ 215771 h 215771"/>
                <a:gd name="connsiteX3" fmla="*/ 0 w 250041"/>
                <a:gd name="connsiteY3" fmla="*/ 215771 h 215771"/>
                <a:gd name="connsiteX0" fmla="*/ 0 w 250041"/>
                <a:gd name="connsiteY0" fmla="*/ 215771 h 215771"/>
                <a:gd name="connsiteX1" fmla="*/ 125021 w 250041"/>
                <a:gd name="connsiteY1" fmla="*/ 218 h 215771"/>
                <a:gd name="connsiteX2" fmla="*/ 250041 w 250041"/>
                <a:gd name="connsiteY2" fmla="*/ 215771 h 215771"/>
                <a:gd name="connsiteX3" fmla="*/ 0 w 250041"/>
                <a:gd name="connsiteY3" fmla="*/ 215771 h 215771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215155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041" h="215553">
                  <a:moveTo>
                    <a:pt x="0" y="215553"/>
                  </a:moveTo>
                  <a:cubicBezTo>
                    <a:pt x="41674" y="143702"/>
                    <a:pt x="9529" y="66742"/>
                    <a:pt x="125021" y="0"/>
                  </a:cubicBezTo>
                  <a:cubicBezTo>
                    <a:pt x="254801" y="60598"/>
                    <a:pt x="208368" y="143702"/>
                    <a:pt x="250041" y="215553"/>
                  </a:cubicBezTo>
                  <a:cubicBezTo>
                    <a:pt x="72117" y="118047"/>
                    <a:pt x="260905" y="218910"/>
                    <a:pt x="130606" y="153242"/>
                  </a:cubicBezTo>
                  <a:cubicBezTo>
                    <a:pt x="-5798" y="227437"/>
                    <a:pt x="172122" y="135101"/>
                    <a:pt x="0" y="215553"/>
                  </a:cubicBezTo>
                  <a:close/>
                </a:path>
              </a:pathLst>
            </a:custGeom>
            <a:solidFill>
              <a:srgbClr val="550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7"/>
            <p:cNvSpPr/>
            <p:nvPr/>
          </p:nvSpPr>
          <p:spPr>
            <a:xfrm rot="10800000" flipV="1">
              <a:off x="4192583" y="1394430"/>
              <a:ext cx="250041" cy="120401"/>
            </a:xfrm>
            <a:custGeom>
              <a:avLst/>
              <a:gdLst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771 h 215771"/>
                <a:gd name="connsiteX1" fmla="*/ 125021 w 250041"/>
                <a:gd name="connsiteY1" fmla="*/ 218 h 215771"/>
                <a:gd name="connsiteX2" fmla="*/ 250041 w 250041"/>
                <a:gd name="connsiteY2" fmla="*/ 215771 h 215771"/>
                <a:gd name="connsiteX3" fmla="*/ 0 w 250041"/>
                <a:gd name="connsiteY3" fmla="*/ 215771 h 215771"/>
                <a:gd name="connsiteX0" fmla="*/ 0 w 250041"/>
                <a:gd name="connsiteY0" fmla="*/ 215771 h 215771"/>
                <a:gd name="connsiteX1" fmla="*/ 125021 w 250041"/>
                <a:gd name="connsiteY1" fmla="*/ 218 h 215771"/>
                <a:gd name="connsiteX2" fmla="*/ 250041 w 250041"/>
                <a:gd name="connsiteY2" fmla="*/ 215771 h 215771"/>
                <a:gd name="connsiteX3" fmla="*/ 0 w 250041"/>
                <a:gd name="connsiteY3" fmla="*/ 215771 h 215771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0 w 250041"/>
                <a:gd name="connsiteY3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215155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  <a:gd name="connsiteX0" fmla="*/ 0 w 250041"/>
                <a:gd name="connsiteY0" fmla="*/ 215553 h 215553"/>
                <a:gd name="connsiteX1" fmla="*/ 125021 w 250041"/>
                <a:gd name="connsiteY1" fmla="*/ 0 h 215553"/>
                <a:gd name="connsiteX2" fmla="*/ 250041 w 250041"/>
                <a:gd name="connsiteY2" fmla="*/ 215553 h 215553"/>
                <a:gd name="connsiteX3" fmla="*/ 130606 w 250041"/>
                <a:gd name="connsiteY3" fmla="*/ 153242 h 215553"/>
                <a:gd name="connsiteX4" fmla="*/ 0 w 250041"/>
                <a:gd name="connsiteY4" fmla="*/ 215553 h 215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041" h="215553">
                  <a:moveTo>
                    <a:pt x="0" y="215553"/>
                  </a:moveTo>
                  <a:cubicBezTo>
                    <a:pt x="41674" y="143702"/>
                    <a:pt x="9529" y="66742"/>
                    <a:pt x="125021" y="0"/>
                  </a:cubicBezTo>
                  <a:cubicBezTo>
                    <a:pt x="254801" y="60598"/>
                    <a:pt x="220275" y="109596"/>
                    <a:pt x="250041" y="215553"/>
                  </a:cubicBezTo>
                  <a:cubicBezTo>
                    <a:pt x="74497" y="118047"/>
                    <a:pt x="260905" y="218910"/>
                    <a:pt x="130606" y="153242"/>
                  </a:cubicBezTo>
                  <a:cubicBezTo>
                    <a:pt x="-5798" y="227437"/>
                    <a:pt x="172122" y="135101"/>
                    <a:pt x="0" y="215553"/>
                  </a:cubicBezTo>
                  <a:close/>
                </a:path>
              </a:pathLst>
            </a:custGeom>
            <a:solidFill>
              <a:srgbClr val="550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32"/>
            <p:cNvSpPr/>
            <p:nvPr/>
          </p:nvSpPr>
          <p:spPr>
            <a:xfrm>
              <a:off x="2335402" y="2422819"/>
              <a:ext cx="234105" cy="265305"/>
            </a:xfrm>
            <a:custGeom>
              <a:avLst/>
              <a:gdLst>
                <a:gd name="connsiteX0" fmla="*/ 135654 w 234105"/>
                <a:gd name="connsiteY0" fmla="*/ 1836 h 259269"/>
                <a:gd name="connsiteX1" fmla="*/ 136115 w 234105"/>
                <a:gd name="connsiteY1" fmla="*/ 1923 h 259269"/>
                <a:gd name="connsiteX2" fmla="*/ 234105 w 234105"/>
                <a:gd name="connsiteY2" fmla="*/ 218385 h 259269"/>
                <a:gd name="connsiteX3" fmla="*/ 234036 w 234105"/>
                <a:gd name="connsiteY3" fmla="*/ 218371 h 259269"/>
                <a:gd name="connsiteX4" fmla="*/ 233847 w 234105"/>
                <a:gd name="connsiteY4" fmla="*/ 259269 h 259269"/>
                <a:gd name="connsiteX5" fmla="*/ 488 w 234105"/>
                <a:gd name="connsiteY5" fmla="*/ 259269 h 259269"/>
                <a:gd name="connsiteX6" fmla="*/ 0 w 234105"/>
                <a:gd name="connsiteY6" fmla="*/ 254767 h 259269"/>
                <a:gd name="connsiteX7" fmla="*/ 135654 w 234105"/>
                <a:gd name="connsiteY7" fmla="*/ 1836 h 259269"/>
                <a:gd name="connsiteX0" fmla="*/ 135654 w 234105"/>
                <a:gd name="connsiteY0" fmla="*/ 7872 h 265305"/>
                <a:gd name="connsiteX1" fmla="*/ 136115 w 234105"/>
                <a:gd name="connsiteY1" fmla="*/ 7959 h 265305"/>
                <a:gd name="connsiteX2" fmla="*/ 234105 w 234105"/>
                <a:gd name="connsiteY2" fmla="*/ 224421 h 265305"/>
                <a:gd name="connsiteX3" fmla="*/ 234036 w 234105"/>
                <a:gd name="connsiteY3" fmla="*/ 224407 h 265305"/>
                <a:gd name="connsiteX4" fmla="*/ 233847 w 234105"/>
                <a:gd name="connsiteY4" fmla="*/ 265305 h 265305"/>
                <a:gd name="connsiteX5" fmla="*/ 488 w 234105"/>
                <a:gd name="connsiteY5" fmla="*/ 265305 h 265305"/>
                <a:gd name="connsiteX6" fmla="*/ 0 w 234105"/>
                <a:gd name="connsiteY6" fmla="*/ 260803 h 265305"/>
                <a:gd name="connsiteX7" fmla="*/ 135654 w 234105"/>
                <a:gd name="connsiteY7" fmla="*/ 7872 h 265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4105" h="265305">
                  <a:moveTo>
                    <a:pt x="135654" y="7872"/>
                  </a:moveTo>
                  <a:lnTo>
                    <a:pt x="136115" y="7959"/>
                  </a:lnTo>
                  <a:cubicBezTo>
                    <a:pt x="191516" y="68746"/>
                    <a:pt x="226826" y="144366"/>
                    <a:pt x="234105" y="224421"/>
                  </a:cubicBezTo>
                  <a:cubicBezTo>
                    <a:pt x="234082" y="224416"/>
                    <a:pt x="234059" y="224412"/>
                    <a:pt x="234036" y="224407"/>
                  </a:cubicBezTo>
                  <a:lnTo>
                    <a:pt x="233847" y="265305"/>
                  </a:lnTo>
                  <a:lnTo>
                    <a:pt x="488" y="265305"/>
                  </a:lnTo>
                  <a:cubicBezTo>
                    <a:pt x="7" y="263811"/>
                    <a:pt x="0" y="262308"/>
                    <a:pt x="0" y="260803"/>
                  </a:cubicBezTo>
                  <a:cubicBezTo>
                    <a:pt x="0" y="121113"/>
                    <a:pt x="51210" y="-37372"/>
                    <a:pt x="135654" y="7872"/>
                  </a:cubicBezTo>
                  <a:close/>
                </a:path>
              </a:pathLst>
            </a:custGeom>
            <a:solidFill>
              <a:srgbClr val="550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9"/>
            <p:cNvSpPr/>
            <p:nvPr/>
          </p:nvSpPr>
          <p:spPr>
            <a:xfrm>
              <a:off x="3390380" y="1394430"/>
              <a:ext cx="919783" cy="2375424"/>
            </a:xfrm>
            <a:custGeom>
              <a:avLst/>
              <a:gdLst>
                <a:gd name="connsiteX0" fmla="*/ 1679363 w 1679363"/>
                <a:gd name="connsiteY0" fmla="*/ 0 h 4031979"/>
                <a:gd name="connsiteX1" fmla="*/ 1499611 w 1679363"/>
                <a:gd name="connsiteY1" fmla="*/ 368414 h 4031979"/>
                <a:gd name="connsiteX2" fmla="*/ 1499737 w 1679363"/>
                <a:gd name="connsiteY2" fmla="*/ 368391 h 4031979"/>
                <a:gd name="connsiteX3" fmla="*/ 1504573 w 1679363"/>
                <a:gd name="connsiteY3" fmla="*/ 3435216 h 4031979"/>
                <a:gd name="connsiteX4" fmla="*/ 1500753 w 1679363"/>
                <a:gd name="connsiteY4" fmla="*/ 3435916 h 4031979"/>
                <a:gd name="connsiteX5" fmla="*/ 1315212 w 1679363"/>
                <a:gd name="connsiteY5" fmla="*/ 3792435 h 4031979"/>
                <a:gd name="connsiteX6" fmla="*/ 0 w 1679363"/>
                <a:gd name="connsiteY6" fmla="*/ 4031979 h 4031979"/>
                <a:gd name="connsiteX7" fmla="*/ 178548 w 1679363"/>
                <a:gd name="connsiteY7" fmla="*/ 3669861 h 4031979"/>
                <a:gd name="connsiteX8" fmla="*/ 176177 w 1679363"/>
                <a:gd name="connsiteY8" fmla="*/ 611163 h 4031979"/>
                <a:gd name="connsiteX9" fmla="*/ 175546 w 1679363"/>
                <a:gd name="connsiteY9" fmla="*/ 611278 h 4031979"/>
                <a:gd name="connsiteX10" fmla="*/ 176175 w 1679363"/>
                <a:gd name="connsiteY10" fmla="*/ 608158 h 4031979"/>
                <a:gd name="connsiteX11" fmla="*/ 176173 w 1679363"/>
                <a:gd name="connsiteY11" fmla="*/ 606516 h 4031979"/>
                <a:gd name="connsiteX12" fmla="*/ 176518 w 1679363"/>
                <a:gd name="connsiteY12" fmla="*/ 606454 h 4031979"/>
                <a:gd name="connsiteX13" fmla="*/ 364151 w 1679363"/>
                <a:gd name="connsiteY13" fmla="*/ 239544 h 4031979"/>
                <a:gd name="connsiteX14" fmla="*/ 1679363 w 1679363"/>
                <a:gd name="connsiteY14" fmla="*/ 0 h 4031979"/>
                <a:gd name="connsiteX0" fmla="*/ 1679363 w 1679363"/>
                <a:gd name="connsiteY0" fmla="*/ 0 h 4031979"/>
                <a:gd name="connsiteX1" fmla="*/ 1499611 w 1679363"/>
                <a:gd name="connsiteY1" fmla="*/ 368414 h 4031979"/>
                <a:gd name="connsiteX2" fmla="*/ 1499737 w 1679363"/>
                <a:gd name="connsiteY2" fmla="*/ 368391 h 4031979"/>
                <a:gd name="connsiteX3" fmla="*/ 1504573 w 1679363"/>
                <a:gd name="connsiteY3" fmla="*/ 3435216 h 4031979"/>
                <a:gd name="connsiteX4" fmla="*/ 1500753 w 1679363"/>
                <a:gd name="connsiteY4" fmla="*/ 3435916 h 4031979"/>
                <a:gd name="connsiteX5" fmla="*/ 1315212 w 1679363"/>
                <a:gd name="connsiteY5" fmla="*/ 3792435 h 4031979"/>
                <a:gd name="connsiteX6" fmla="*/ 0 w 1679363"/>
                <a:gd name="connsiteY6" fmla="*/ 4031979 h 4031979"/>
                <a:gd name="connsiteX7" fmla="*/ 178548 w 1679363"/>
                <a:gd name="connsiteY7" fmla="*/ 3669861 h 4031979"/>
                <a:gd name="connsiteX8" fmla="*/ 176177 w 1679363"/>
                <a:gd name="connsiteY8" fmla="*/ 611163 h 4031979"/>
                <a:gd name="connsiteX9" fmla="*/ 175546 w 1679363"/>
                <a:gd name="connsiteY9" fmla="*/ 611278 h 4031979"/>
                <a:gd name="connsiteX10" fmla="*/ 176175 w 1679363"/>
                <a:gd name="connsiteY10" fmla="*/ 608158 h 4031979"/>
                <a:gd name="connsiteX11" fmla="*/ 176173 w 1679363"/>
                <a:gd name="connsiteY11" fmla="*/ 606516 h 4031979"/>
                <a:gd name="connsiteX12" fmla="*/ 176518 w 1679363"/>
                <a:gd name="connsiteY12" fmla="*/ 606454 h 4031979"/>
                <a:gd name="connsiteX13" fmla="*/ 364151 w 1679363"/>
                <a:gd name="connsiteY13" fmla="*/ 239544 h 4031979"/>
                <a:gd name="connsiteX14" fmla="*/ 1679363 w 1679363"/>
                <a:gd name="connsiteY14" fmla="*/ 0 h 4031979"/>
                <a:gd name="connsiteX0" fmla="*/ 1679363 w 1679363"/>
                <a:gd name="connsiteY0" fmla="*/ 0 h 4031979"/>
                <a:gd name="connsiteX1" fmla="*/ 1499611 w 1679363"/>
                <a:gd name="connsiteY1" fmla="*/ 368414 h 4031979"/>
                <a:gd name="connsiteX2" fmla="*/ 1499737 w 1679363"/>
                <a:gd name="connsiteY2" fmla="*/ 368391 h 4031979"/>
                <a:gd name="connsiteX3" fmla="*/ 1504573 w 1679363"/>
                <a:gd name="connsiteY3" fmla="*/ 3435216 h 4031979"/>
                <a:gd name="connsiteX4" fmla="*/ 1500753 w 1679363"/>
                <a:gd name="connsiteY4" fmla="*/ 3435916 h 4031979"/>
                <a:gd name="connsiteX5" fmla="*/ 1315212 w 1679363"/>
                <a:gd name="connsiteY5" fmla="*/ 3792435 h 4031979"/>
                <a:gd name="connsiteX6" fmla="*/ 0 w 1679363"/>
                <a:gd name="connsiteY6" fmla="*/ 4031979 h 4031979"/>
                <a:gd name="connsiteX7" fmla="*/ 178548 w 1679363"/>
                <a:gd name="connsiteY7" fmla="*/ 3669861 h 4031979"/>
                <a:gd name="connsiteX8" fmla="*/ 176177 w 1679363"/>
                <a:gd name="connsiteY8" fmla="*/ 611163 h 4031979"/>
                <a:gd name="connsiteX9" fmla="*/ 175546 w 1679363"/>
                <a:gd name="connsiteY9" fmla="*/ 611278 h 4031979"/>
                <a:gd name="connsiteX10" fmla="*/ 176175 w 1679363"/>
                <a:gd name="connsiteY10" fmla="*/ 608158 h 4031979"/>
                <a:gd name="connsiteX11" fmla="*/ 176173 w 1679363"/>
                <a:gd name="connsiteY11" fmla="*/ 606516 h 4031979"/>
                <a:gd name="connsiteX12" fmla="*/ 176518 w 1679363"/>
                <a:gd name="connsiteY12" fmla="*/ 606454 h 4031979"/>
                <a:gd name="connsiteX13" fmla="*/ 364151 w 1679363"/>
                <a:gd name="connsiteY13" fmla="*/ 239544 h 4031979"/>
                <a:gd name="connsiteX14" fmla="*/ 1679363 w 1679363"/>
                <a:gd name="connsiteY14" fmla="*/ 0 h 4031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9363" h="4031979">
                  <a:moveTo>
                    <a:pt x="1679363" y="0"/>
                  </a:moveTo>
                  <a:cubicBezTo>
                    <a:pt x="1577760" y="103402"/>
                    <a:pt x="1512941" y="232120"/>
                    <a:pt x="1499611" y="368414"/>
                  </a:cubicBezTo>
                  <a:lnTo>
                    <a:pt x="1499737" y="368391"/>
                  </a:lnTo>
                  <a:lnTo>
                    <a:pt x="1504573" y="3435216"/>
                  </a:lnTo>
                  <a:lnTo>
                    <a:pt x="1500753" y="3435916"/>
                  </a:lnTo>
                  <a:cubicBezTo>
                    <a:pt x="1484513" y="3568386"/>
                    <a:pt x="1495902" y="3761538"/>
                    <a:pt x="1315212" y="3792435"/>
                  </a:cubicBezTo>
                  <a:lnTo>
                    <a:pt x="0" y="4031979"/>
                  </a:lnTo>
                  <a:cubicBezTo>
                    <a:pt x="100022" y="3930187"/>
                    <a:pt x="164395" y="3803859"/>
                    <a:pt x="178548" y="3669861"/>
                  </a:cubicBezTo>
                  <a:cubicBezTo>
                    <a:pt x="177758" y="2650295"/>
                    <a:pt x="176967" y="1630729"/>
                    <a:pt x="176177" y="611163"/>
                  </a:cubicBezTo>
                  <a:lnTo>
                    <a:pt x="175546" y="611278"/>
                  </a:lnTo>
                  <a:lnTo>
                    <a:pt x="176175" y="608158"/>
                  </a:lnTo>
                  <a:cubicBezTo>
                    <a:pt x="176174" y="607611"/>
                    <a:pt x="176174" y="607064"/>
                    <a:pt x="176173" y="606516"/>
                  </a:cubicBezTo>
                  <a:lnTo>
                    <a:pt x="176518" y="606454"/>
                  </a:lnTo>
                  <a:cubicBezTo>
                    <a:pt x="191341" y="470188"/>
                    <a:pt x="176408" y="281156"/>
                    <a:pt x="364151" y="239544"/>
                  </a:cubicBezTo>
                  <a:lnTo>
                    <a:pt x="1679363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88F11"/>
                </a:gs>
                <a:gs pos="50000">
                  <a:srgbClr val="FF9B21">
                    <a:alpha val="50000"/>
                  </a:srgbClr>
                </a:gs>
                <a:gs pos="0">
                  <a:srgbClr val="F0820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8100" dist="12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9"/>
            <p:cNvSpPr/>
            <p:nvPr/>
          </p:nvSpPr>
          <p:spPr>
            <a:xfrm rot="10800000" flipH="1">
              <a:off x="2458934" y="2425427"/>
              <a:ext cx="919353" cy="1344426"/>
            </a:xfrm>
            <a:custGeom>
              <a:avLst/>
              <a:gdLst>
                <a:gd name="connsiteX0" fmla="*/ 0 w 919353"/>
                <a:gd name="connsiteY0" fmla="*/ 1344426 h 1344426"/>
                <a:gd name="connsiteX1" fmla="*/ 720338 w 919353"/>
                <a:gd name="connsiteY1" fmla="*/ 1203300 h 1344426"/>
                <a:gd name="connsiteX2" fmla="*/ 823104 w 919353"/>
                <a:gd name="connsiteY2" fmla="*/ 987136 h 1344426"/>
                <a:gd name="connsiteX3" fmla="*/ 823293 w 919353"/>
                <a:gd name="connsiteY3" fmla="*/ 987099 h 1344426"/>
                <a:gd name="connsiteX4" fmla="*/ 823292 w 919353"/>
                <a:gd name="connsiteY4" fmla="*/ 986132 h 1344426"/>
                <a:gd name="connsiteX5" fmla="*/ 823637 w 919353"/>
                <a:gd name="connsiteY5" fmla="*/ 984294 h 1344426"/>
                <a:gd name="connsiteX6" fmla="*/ 823291 w 919353"/>
                <a:gd name="connsiteY6" fmla="*/ 984362 h 1344426"/>
                <a:gd name="connsiteX7" fmla="*/ 823064 w 919353"/>
                <a:gd name="connsiteY7" fmla="*/ 668641 h 1344426"/>
                <a:gd name="connsiteX8" fmla="*/ 821635 w 919353"/>
                <a:gd name="connsiteY8" fmla="*/ 668641 h 1344426"/>
                <a:gd name="connsiteX9" fmla="*/ 820972 w 919353"/>
                <a:gd name="connsiteY9" fmla="*/ 217036 h 1344426"/>
                <a:gd name="connsiteX10" fmla="*/ 820903 w 919353"/>
                <a:gd name="connsiteY10" fmla="*/ 217050 h 1344426"/>
                <a:gd name="connsiteX11" fmla="*/ 919353 w 919353"/>
                <a:gd name="connsiteY11" fmla="*/ 0 h 1344426"/>
                <a:gd name="connsiteX12" fmla="*/ 199015 w 919353"/>
                <a:gd name="connsiteY12" fmla="*/ 141126 h 1344426"/>
                <a:gd name="connsiteX13" fmla="*/ 96249 w 919353"/>
                <a:gd name="connsiteY13" fmla="*/ 357290 h 1344426"/>
                <a:gd name="connsiteX14" fmla="*/ 96060 w 919353"/>
                <a:gd name="connsiteY14" fmla="*/ 357327 h 1344426"/>
                <a:gd name="connsiteX15" fmla="*/ 96061 w 919353"/>
                <a:gd name="connsiteY15" fmla="*/ 358294 h 1344426"/>
                <a:gd name="connsiteX16" fmla="*/ 95716 w 919353"/>
                <a:gd name="connsiteY16" fmla="*/ 360132 h 1344426"/>
                <a:gd name="connsiteX17" fmla="*/ 96062 w 919353"/>
                <a:gd name="connsiteY17" fmla="*/ 360064 h 1344426"/>
                <a:gd name="connsiteX18" fmla="*/ 96289 w 919353"/>
                <a:gd name="connsiteY18" fmla="*/ 675785 h 1344426"/>
                <a:gd name="connsiteX19" fmla="*/ 98381 w 919353"/>
                <a:gd name="connsiteY19" fmla="*/ 1127390 h 1344426"/>
                <a:gd name="connsiteX20" fmla="*/ 98450 w 919353"/>
                <a:gd name="connsiteY20" fmla="*/ 1127376 h 1344426"/>
                <a:gd name="connsiteX21" fmla="*/ 0 w 919353"/>
                <a:gd name="connsiteY21" fmla="*/ 1344426 h 1344426"/>
                <a:gd name="connsiteX0" fmla="*/ 0 w 919353"/>
                <a:gd name="connsiteY0" fmla="*/ 1344426 h 1344426"/>
                <a:gd name="connsiteX1" fmla="*/ 720338 w 919353"/>
                <a:gd name="connsiteY1" fmla="*/ 1203300 h 1344426"/>
                <a:gd name="connsiteX2" fmla="*/ 823104 w 919353"/>
                <a:gd name="connsiteY2" fmla="*/ 987136 h 1344426"/>
                <a:gd name="connsiteX3" fmla="*/ 823293 w 919353"/>
                <a:gd name="connsiteY3" fmla="*/ 987099 h 1344426"/>
                <a:gd name="connsiteX4" fmla="*/ 823292 w 919353"/>
                <a:gd name="connsiteY4" fmla="*/ 986132 h 1344426"/>
                <a:gd name="connsiteX5" fmla="*/ 823637 w 919353"/>
                <a:gd name="connsiteY5" fmla="*/ 984294 h 1344426"/>
                <a:gd name="connsiteX6" fmla="*/ 823291 w 919353"/>
                <a:gd name="connsiteY6" fmla="*/ 984362 h 1344426"/>
                <a:gd name="connsiteX7" fmla="*/ 823064 w 919353"/>
                <a:gd name="connsiteY7" fmla="*/ 668641 h 1344426"/>
                <a:gd name="connsiteX8" fmla="*/ 820972 w 919353"/>
                <a:gd name="connsiteY8" fmla="*/ 217036 h 1344426"/>
                <a:gd name="connsiteX9" fmla="*/ 820903 w 919353"/>
                <a:gd name="connsiteY9" fmla="*/ 217050 h 1344426"/>
                <a:gd name="connsiteX10" fmla="*/ 919353 w 919353"/>
                <a:gd name="connsiteY10" fmla="*/ 0 h 1344426"/>
                <a:gd name="connsiteX11" fmla="*/ 199015 w 919353"/>
                <a:gd name="connsiteY11" fmla="*/ 141126 h 1344426"/>
                <a:gd name="connsiteX12" fmla="*/ 96249 w 919353"/>
                <a:gd name="connsiteY12" fmla="*/ 357290 h 1344426"/>
                <a:gd name="connsiteX13" fmla="*/ 96060 w 919353"/>
                <a:gd name="connsiteY13" fmla="*/ 357327 h 1344426"/>
                <a:gd name="connsiteX14" fmla="*/ 96061 w 919353"/>
                <a:gd name="connsiteY14" fmla="*/ 358294 h 1344426"/>
                <a:gd name="connsiteX15" fmla="*/ 95716 w 919353"/>
                <a:gd name="connsiteY15" fmla="*/ 360132 h 1344426"/>
                <a:gd name="connsiteX16" fmla="*/ 96062 w 919353"/>
                <a:gd name="connsiteY16" fmla="*/ 360064 h 1344426"/>
                <a:gd name="connsiteX17" fmla="*/ 96289 w 919353"/>
                <a:gd name="connsiteY17" fmla="*/ 675785 h 1344426"/>
                <a:gd name="connsiteX18" fmla="*/ 98381 w 919353"/>
                <a:gd name="connsiteY18" fmla="*/ 1127390 h 1344426"/>
                <a:gd name="connsiteX19" fmla="*/ 98450 w 919353"/>
                <a:gd name="connsiteY19" fmla="*/ 1127376 h 1344426"/>
                <a:gd name="connsiteX20" fmla="*/ 0 w 919353"/>
                <a:gd name="connsiteY20" fmla="*/ 1344426 h 134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19353" h="1344426">
                  <a:moveTo>
                    <a:pt x="0" y="1344426"/>
                  </a:moveTo>
                  <a:lnTo>
                    <a:pt x="720338" y="1203300"/>
                  </a:lnTo>
                  <a:cubicBezTo>
                    <a:pt x="823165" y="1178784"/>
                    <a:pt x="814986" y="1067417"/>
                    <a:pt x="823104" y="987136"/>
                  </a:cubicBezTo>
                  <a:lnTo>
                    <a:pt x="823293" y="987099"/>
                  </a:lnTo>
                  <a:cubicBezTo>
                    <a:pt x="823293" y="986777"/>
                    <a:pt x="823293" y="986454"/>
                    <a:pt x="823292" y="986132"/>
                  </a:cubicBezTo>
                  <a:lnTo>
                    <a:pt x="823637" y="984294"/>
                  </a:lnTo>
                  <a:lnTo>
                    <a:pt x="823291" y="984362"/>
                  </a:lnTo>
                  <a:cubicBezTo>
                    <a:pt x="823215" y="879121"/>
                    <a:pt x="823140" y="773881"/>
                    <a:pt x="823064" y="668641"/>
                  </a:cubicBezTo>
                  <a:cubicBezTo>
                    <a:pt x="822367" y="518106"/>
                    <a:pt x="821669" y="367571"/>
                    <a:pt x="820972" y="217036"/>
                  </a:cubicBezTo>
                  <a:cubicBezTo>
                    <a:pt x="820949" y="217041"/>
                    <a:pt x="820926" y="217045"/>
                    <a:pt x="820903" y="217050"/>
                  </a:cubicBezTo>
                  <a:cubicBezTo>
                    <a:pt x="828204" y="136753"/>
                    <a:pt x="863705" y="60919"/>
                    <a:pt x="919353" y="0"/>
                  </a:cubicBezTo>
                  <a:lnTo>
                    <a:pt x="199015" y="141126"/>
                  </a:lnTo>
                  <a:cubicBezTo>
                    <a:pt x="96188" y="165642"/>
                    <a:pt x="104367" y="277009"/>
                    <a:pt x="96249" y="357290"/>
                  </a:cubicBezTo>
                  <a:lnTo>
                    <a:pt x="96060" y="357327"/>
                  </a:lnTo>
                  <a:cubicBezTo>
                    <a:pt x="96060" y="357649"/>
                    <a:pt x="96060" y="357972"/>
                    <a:pt x="96061" y="358294"/>
                  </a:cubicBezTo>
                  <a:lnTo>
                    <a:pt x="95716" y="360132"/>
                  </a:lnTo>
                  <a:lnTo>
                    <a:pt x="96062" y="360064"/>
                  </a:lnTo>
                  <a:cubicBezTo>
                    <a:pt x="96138" y="465305"/>
                    <a:pt x="96213" y="570545"/>
                    <a:pt x="96289" y="675785"/>
                  </a:cubicBezTo>
                  <a:cubicBezTo>
                    <a:pt x="96986" y="826320"/>
                    <a:pt x="97684" y="976855"/>
                    <a:pt x="98381" y="1127390"/>
                  </a:cubicBezTo>
                  <a:cubicBezTo>
                    <a:pt x="98404" y="1127385"/>
                    <a:pt x="98427" y="1127381"/>
                    <a:pt x="98450" y="1127376"/>
                  </a:cubicBezTo>
                  <a:cubicBezTo>
                    <a:pt x="91149" y="1207673"/>
                    <a:pt x="55648" y="1283507"/>
                    <a:pt x="0" y="1344426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E5BC93"/>
                </a:gs>
                <a:gs pos="100000">
                  <a:srgbClr val="9E5C44"/>
                </a:gs>
                <a:gs pos="0">
                  <a:srgbClr val="740E00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685339" flipH="1">
              <a:off x="2551719" y="2567816"/>
              <a:ext cx="733782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9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1485339" flipH="1">
              <a:off x="2562006" y="3568191"/>
              <a:ext cx="733782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114661" flipH="1" flipV="1">
              <a:off x="3489107" y="1536820"/>
              <a:ext cx="733782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1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0914661" flipH="1" flipV="1">
              <a:off x="3486527" y="3566771"/>
              <a:ext cx="733782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" name="矩形 9"/>
            <p:cNvSpPr/>
            <p:nvPr/>
          </p:nvSpPr>
          <p:spPr>
            <a:xfrm rot="10800000" flipH="1">
              <a:off x="4322256" y="1395225"/>
              <a:ext cx="919927" cy="2880099"/>
            </a:xfrm>
            <a:custGeom>
              <a:avLst/>
              <a:gdLst>
                <a:gd name="connsiteX0" fmla="*/ 0 w 919927"/>
                <a:gd name="connsiteY0" fmla="*/ 2880099 h 2880099"/>
                <a:gd name="connsiteX1" fmla="*/ 720338 w 919927"/>
                <a:gd name="connsiteY1" fmla="*/ 2738973 h 2880099"/>
                <a:gd name="connsiteX2" fmla="*/ 823104 w 919927"/>
                <a:gd name="connsiteY2" fmla="*/ 2522809 h 2880099"/>
                <a:gd name="connsiteX3" fmla="*/ 823293 w 919927"/>
                <a:gd name="connsiteY3" fmla="*/ 2522772 h 2880099"/>
                <a:gd name="connsiteX4" fmla="*/ 823292 w 919927"/>
                <a:gd name="connsiteY4" fmla="*/ 2521805 h 2880099"/>
                <a:gd name="connsiteX5" fmla="*/ 823637 w 919927"/>
                <a:gd name="connsiteY5" fmla="*/ 2519967 h 2880099"/>
                <a:gd name="connsiteX6" fmla="*/ 823291 w 919927"/>
                <a:gd name="connsiteY6" fmla="*/ 2520035 h 2880099"/>
                <a:gd name="connsiteX7" fmla="*/ 823070 w 919927"/>
                <a:gd name="connsiteY7" fmla="*/ 2212773 h 2880099"/>
                <a:gd name="connsiteX8" fmla="*/ 824594 w 919927"/>
                <a:gd name="connsiteY8" fmla="*/ 666358 h 2880099"/>
                <a:gd name="connsiteX9" fmla="*/ 823628 w 919927"/>
                <a:gd name="connsiteY9" fmla="*/ 666358 h 2880099"/>
                <a:gd name="connsiteX10" fmla="*/ 821546 w 919927"/>
                <a:gd name="connsiteY10" fmla="*/ 217036 h 2880099"/>
                <a:gd name="connsiteX11" fmla="*/ 821477 w 919927"/>
                <a:gd name="connsiteY11" fmla="*/ 217050 h 2880099"/>
                <a:gd name="connsiteX12" fmla="*/ 919927 w 919927"/>
                <a:gd name="connsiteY12" fmla="*/ 0 h 2880099"/>
                <a:gd name="connsiteX13" fmla="*/ 199589 w 919927"/>
                <a:gd name="connsiteY13" fmla="*/ 141126 h 2880099"/>
                <a:gd name="connsiteX14" fmla="*/ 96823 w 919927"/>
                <a:gd name="connsiteY14" fmla="*/ 357290 h 2880099"/>
                <a:gd name="connsiteX15" fmla="*/ 96634 w 919927"/>
                <a:gd name="connsiteY15" fmla="*/ 357327 h 2880099"/>
                <a:gd name="connsiteX16" fmla="*/ 96635 w 919927"/>
                <a:gd name="connsiteY16" fmla="*/ 358294 h 2880099"/>
                <a:gd name="connsiteX17" fmla="*/ 96290 w 919927"/>
                <a:gd name="connsiteY17" fmla="*/ 360132 h 2880099"/>
                <a:gd name="connsiteX18" fmla="*/ 96636 w 919927"/>
                <a:gd name="connsiteY18" fmla="*/ 360064 h 2880099"/>
                <a:gd name="connsiteX19" fmla="*/ 96856 w 919927"/>
                <a:gd name="connsiteY19" fmla="*/ 666358 h 2880099"/>
                <a:gd name="connsiteX20" fmla="*/ 96290 w 919927"/>
                <a:gd name="connsiteY20" fmla="*/ 666358 h 2880099"/>
                <a:gd name="connsiteX21" fmla="*/ 96290 w 919927"/>
                <a:gd name="connsiteY21" fmla="*/ 2200074 h 2880099"/>
                <a:gd name="connsiteX22" fmla="*/ 96281 w 919927"/>
                <a:gd name="connsiteY22" fmla="*/ 2200074 h 2880099"/>
                <a:gd name="connsiteX23" fmla="*/ 96289 w 919927"/>
                <a:gd name="connsiteY23" fmla="*/ 2211458 h 2880099"/>
                <a:gd name="connsiteX24" fmla="*/ 96290 w 919927"/>
                <a:gd name="connsiteY24" fmla="*/ 2211672 h 2880099"/>
                <a:gd name="connsiteX25" fmla="*/ 96290 w 919927"/>
                <a:gd name="connsiteY25" fmla="*/ 2212773 h 2880099"/>
                <a:gd name="connsiteX26" fmla="*/ 96295 w 919927"/>
                <a:gd name="connsiteY26" fmla="*/ 2212773 h 2880099"/>
                <a:gd name="connsiteX27" fmla="*/ 98381 w 919927"/>
                <a:gd name="connsiteY27" fmla="*/ 2663063 h 2880099"/>
                <a:gd name="connsiteX28" fmla="*/ 98450 w 919927"/>
                <a:gd name="connsiteY28" fmla="*/ 2663049 h 2880099"/>
                <a:gd name="connsiteX29" fmla="*/ 0 w 919927"/>
                <a:gd name="connsiteY29" fmla="*/ 2880099 h 2880099"/>
                <a:gd name="connsiteX0" fmla="*/ 0 w 919927"/>
                <a:gd name="connsiteY0" fmla="*/ 2880099 h 2880099"/>
                <a:gd name="connsiteX1" fmla="*/ 720338 w 919927"/>
                <a:gd name="connsiteY1" fmla="*/ 2738973 h 2880099"/>
                <a:gd name="connsiteX2" fmla="*/ 823104 w 919927"/>
                <a:gd name="connsiteY2" fmla="*/ 2522809 h 2880099"/>
                <a:gd name="connsiteX3" fmla="*/ 823293 w 919927"/>
                <a:gd name="connsiteY3" fmla="*/ 2522772 h 2880099"/>
                <a:gd name="connsiteX4" fmla="*/ 823292 w 919927"/>
                <a:gd name="connsiteY4" fmla="*/ 2521805 h 2880099"/>
                <a:gd name="connsiteX5" fmla="*/ 823637 w 919927"/>
                <a:gd name="connsiteY5" fmla="*/ 2519967 h 2880099"/>
                <a:gd name="connsiteX6" fmla="*/ 823291 w 919927"/>
                <a:gd name="connsiteY6" fmla="*/ 2520035 h 2880099"/>
                <a:gd name="connsiteX7" fmla="*/ 823070 w 919927"/>
                <a:gd name="connsiteY7" fmla="*/ 2212773 h 2880099"/>
                <a:gd name="connsiteX8" fmla="*/ 824594 w 919927"/>
                <a:gd name="connsiteY8" fmla="*/ 666358 h 2880099"/>
                <a:gd name="connsiteX9" fmla="*/ 823628 w 919927"/>
                <a:gd name="connsiteY9" fmla="*/ 666358 h 2880099"/>
                <a:gd name="connsiteX10" fmla="*/ 821546 w 919927"/>
                <a:gd name="connsiteY10" fmla="*/ 217036 h 2880099"/>
                <a:gd name="connsiteX11" fmla="*/ 821477 w 919927"/>
                <a:gd name="connsiteY11" fmla="*/ 217050 h 2880099"/>
                <a:gd name="connsiteX12" fmla="*/ 919927 w 919927"/>
                <a:gd name="connsiteY12" fmla="*/ 0 h 2880099"/>
                <a:gd name="connsiteX13" fmla="*/ 199589 w 919927"/>
                <a:gd name="connsiteY13" fmla="*/ 141126 h 2880099"/>
                <a:gd name="connsiteX14" fmla="*/ 96823 w 919927"/>
                <a:gd name="connsiteY14" fmla="*/ 357290 h 2880099"/>
                <a:gd name="connsiteX15" fmla="*/ 96634 w 919927"/>
                <a:gd name="connsiteY15" fmla="*/ 357327 h 2880099"/>
                <a:gd name="connsiteX16" fmla="*/ 96635 w 919927"/>
                <a:gd name="connsiteY16" fmla="*/ 358294 h 2880099"/>
                <a:gd name="connsiteX17" fmla="*/ 96290 w 919927"/>
                <a:gd name="connsiteY17" fmla="*/ 360132 h 2880099"/>
                <a:gd name="connsiteX18" fmla="*/ 96636 w 919927"/>
                <a:gd name="connsiteY18" fmla="*/ 360064 h 2880099"/>
                <a:gd name="connsiteX19" fmla="*/ 96856 w 919927"/>
                <a:gd name="connsiteY19" fmla="*/ 666358 h 2880099"/>
                <a:gd name="connsiteX20" fmla="*/ 96290 w 919927"/>
                <a:gd name="connsiteY20" fmla="*/ 666358 h 2880099"/>
                <a:gd name="connsiteX21" fmla="*/ 96290 w 919927"/>
                <a:gd name="connsiteY21" fmla="*/ 2200074 h 2880099"/>
                <a:gd name="connsiteX22" fmla="*/ 96281 w 919927"/>
                <a:gd name="connsiteY22" fmla="*/ 2200074 h 2880099"/>
                <a:gd name="connsiteX23" fmla="*/ 96289 w 919927"/>
                <a:gd name="connsiteY23" fmla="*/ 2211458 h 2880099"/>
                <a:gd name="connsiteX24" fmla="*/ 96290 w 919927"/>
                <a:gd name="connsiteY24" fmla="*/ 2211672 h 2880099"/>
                <a:gd name="connsiteX25" fmla="*/ 96290 w 919927"/>
                <a:gd name="connsiteY25" fmla="*/ 2212773 h 2880099"/>
                <a:gd name="connsiteX26" fmla="*/ 98381 w 919927"/>
                <a:gd name="connsiteY26" fmla="*/ 2663063 h 2880099"/>
                <a:gd name="connsiteX27" fmla="*/ 98450 w 919927"/>
                <a:gd name="connsiteY27" fmla="*/ 2663049 h 2880099"/>
                <a:gd name="connsiteX28" fmla="*/ 0 w 919927"/>
                <a:gd name="connsiteY28" fmla="*/ 2880099 h 2880099"/>
                <a:gd name="connsiteX0" fmla="*/ 0 w 919927"/>
                <a:gd name="connsiteY0" fmla="*/ 2880099 h 2880099"/>
                <a:gd name="connsiteX1" fmla="*/ 720338 w 919927"/>
                <a:gd name="connsiteY1" fmla="*/ 2738973 h 2880099"/>
                <a:gd name="connsiteX2" fmla="*/ 823104 w 919927"/>
                <a:gd name="connsiteY2" fmla="*/ 2522809 h 2880099"/>
                <a:gd name="connsiteX3" fmla="*/ 823293 w 919927"/>
                <a:gd name="connsiteY3" fmla="*/ 2522772 h 2880099"/>
                <a:gd name="connsiteX4" fmla="*/ 823292 w 919927"/>
                <a:gd name="connsiteY4" fmla="*/ 2521805 h 2880099"/>
                <a:gd name="connsiteX5" fmla="*/ 823637 w 919927"/>
                <a:gd name="connsiteY5" fmla="*/ 2519967 h 2880099"/>
                <a:gd name="connsiteX6" fmla="*/ 823291 w 919927"/>
                <a:gd name="connsiteY6" fmla="*/ 2520035 h 2880099"/>
                <a:gd name="connsiteX7" fmla="*/ 823070 w 919927"/>
                <a:gd name="connsiteY7" fmla="*/ 2212773 h 2880099"/>
                <a:gd name="connsiteX8" fmla="*/ 824594 w 919927"/>
                <a:gd name="connsiteY8" fmla="*/ 666358 h 2880099"/>
                <a:gd name="connsiteX9" fmla="*/ 823628 w 919927"/>
                <a:gd name="connsiteY9" fmla="*/ 666358 h 2880099"/>
                <a:gd name="connsiteX10" fmla="*/ 821546 w 919927"/>
                <a:gd name="connsiteY10" fmla="*/ 217036 h 2880099"/>
                <a:gd name="connsiteX11" fmla="*/ 821477 w 919927"/>
                <a:gd name="connsiteY11" fmla="*/ 217050 h 2880099"/>
                <a:gd name="connsiteX12" fmla="*/ 919927 w 919927"/>
                <a:gd name="connsiteY12" fmla="*/ 0 h 2880099"/>
                <a:gd name="connsiteX13" fmla="*/ 199589 w 919927"/>
                <a:gd name="connsiteY13" fmla="*/ 141126 h 2880099"/>
                <a:gd name="connsiteX14" fmla="*/ 96823 w 919927"/>
                <a:gd name="connsiteY14" fmla="*/ 357290 h 2880099"/>
                <a:gd name="connsiteX15" fmla="*/ 96634 w 919927"/>
                <a:gd name="connsiteY15" fmla="*/ 357327 h 2880099"/>
                <a:gd name="connsiteX16" fmla="*/ 96635 w 919927"/>
                <a:gd name="connsiteY16" fmla="*/ 358294 h 2880099"/>
                <a:gd name="connsiteX17" fmla="*/ 96290 w 919927"/>
                <a:gd name="connsiteY17" fmla="*/ 360132 h 2880099"/>
                <a:gd name="connsiteX18" fmla="*/ 96636 w 919927"/>
                <a:gd name="connsiteY18" fmla="*/ 360064 h 2880099"/>
                <a:gd name="connsiteX19" fmla="*/ 96856 w 919927"/>
                <a:gd name="connsiteY19" fmla="*/ 666358 h 2880099"/>
                <a:gd name="connsiteX20" fmla="*/ 96290 w 919927"/>
                <a:gd name="connsiteY20" fmla="*/ 666358 h 2880099"/>
                <a:gd name="connsiteX21" fmla="*/ 96290 w 919927"/>
                <a:gd name="connsiteY21" fmla="*/ 2200074 h 2880099"/>
                <a:gd name="connsiteX22" fmla="*/ 96281 w 919927"/>
                <a:gd name="connsiteY22" fmla="*/ 2200074 h 2880099"/>
                <a:gd name="connsiteX23" fmla="*/ 96289 w 919927"/>
                <a:gd name="connsiteY23" fmla="*/ 2211458 h 2880099"/>
                <a:gd name="connsiteX24" fmla="*/ 96290 w 919927"/>
                <a:gd name="connsiteY24" fmla="*/ 2211672 h 2880099"/>
                <a:gd name="connsiteX25" fmla="*/ 98381 w 919927"/>
                <a:gd name="connsiteY25" fmla="*/ 2663063 h 2880099"/>
                <a:gd name="connsiteX26" fmla="*/ 98450 w 919927"/>
                <a:gd name="connsiteY26" fmla="*/ 2663049 h 2880099"/>
                <a:gd name="connsiteX27" fmla="*/ 0 w 919927"/>
                <a:gd name="connsiteY27" fmla="*/ 2880099 h 2880099"/>
                <a:gd name="connsiteX0" fmla="*/ 0 w 919927"/>
                <a:gd name="connsiteY0" fmla="*/ 2880099 h 2880099"/>
                <a:gd name="connsiteX1" fmla="*/ 720338 w 919927"/>
                <a:gd name="connsiteY1" fmla="*/ 2738973 h 2880099"/>
                <a:gd name="connsiteX2" fmla="*/ 823104 w 919927"/>
                <a:gd name="connsiteY2" fmla="*/ 2522809 h 2880099"/>
                <a:gd name="connsiteX3" fmla="*/ 823293 w 919927"/>
                <a:gd name="connsiteY3" fmla="*/ 2522772 h 2880099"/>
                <a:gd name="connsiteX4" fmla="*/ 823292 w 919927"/>
                <a:gd name="connsiteY4" fmla="*/ 2521805 h 2880099"/>
                <a:gd name="connsiteX5" fmla="*/ 823637 w 919927"/>
                <a:gd name="connsiteY5" fmla="*/ 2519967 h 2880099"/>
                <a:gd name="connsiteX6" fmla="*/ 823291 w 919927"/>
                <a:gd name="connsiteY6" fmla="*/ 2520035 h 2880099"/>
                <a:gd name="connsiteX7" fmla="*/ 823070 w 919927"/>
                <a:gd name="connsiteY7" fmla="*/ 2212773 h 2880099"/>
                <a:gd name="connsiteX8" fmla="*/ 824594 w 919927"/>
                <a:gd name="connsiteY8" fmla="*/ 666358 h 2880099"/>
                <a:gd name="connsiteX9" fmla="*/ 823628 w 919927"/>
                <a:gd name="connsiteY9" fmla="*/ 666358 h 2880099"/>
                <a:gd name="connsiteX10" fmla="*/ 821546 w 919927"/>
                <a:gd name="connsiteY10" fmla="*/ 217036 h 2880099"/>
                <a:gd name="connsiteX11" fmla="*/ 821477 w 919927"/>
                <a:gd name="connsiteY11" fmla="*/ 217050 h 2880099"/>
                <a:gd name="connsiteX12" fmla="*/ 919927 w 919927"/>
                <a:gd name="connsiteY12" fmla="*/ 0 h 2880099"/>
                <a:gd name="connsiteX13" fmla="*/ 199589 w 919927"/>
                <a:gd name="connsiteY13" fmla="*/ 141126 h 2880099"/>
                <a:gd name="connsiteX14" fmla="*/ 96823 w 919927"/>
                <a:gd name="connsiteY14" fmla="*/ 357290 h 2880099"/>
                <a:gd name="connsiteX15" fmla="*/ 96634 w 919927"/>
                <a:gd name="connsiteY15" fmla="*/ 357327 h 2880099"/>
                <a:gd name="connsiteX16" fmla="*/ 96635 w 919927"/>
                <a:gd name="connsiteY16" fmla="*/ 358294 h 2880099"/>
                <a:gd name="connsiteX17" fmla="*/ 96290 w 919927"/>
                <a:gd name="connsiteY17" fmla="*/ 360132 h 2880099"/>
                <a:gd name="connsiteX18" fmla="*/ 96636 w 919927"/>
                <a:gd name="connsiteY18" fmla="*/ 360064 h 2880099"/>
                <a:gd name="connsiteX19" fmla="*/ 96856 w 919927"/>
                <a:gd name="connsiteY19" fmla="*/ 666358 h 2880099"/>
                <a:gd name="connsiteX20" fmla="*/ 96290 w 919927"/>
                <a:gd name="connsiteY20" fmla="*/ 666358 h 2880099"/>
                <a:gd name="connsiteX21" fmla="*/ 96290 w 919927"/>
                <a:gd name="connsiteY21" fmla="*/ 2200074 h 2880099"/>
                <a:gd name="connsiteX22" fmla="*/ 96281 w 919927"/>
                <a:gd name="connsiteY22" fmla="*/ 2200074 h 2880099"/>
                <a:gd name="connsiteX23" fmla="*/ 96289 w 919927"/>
                <a:gd name="connsiteY23" fmla="*/ 2211458 h 2880099"/>
                <a:gd name="connsiteX24" fmla="*/ 98381 w 919927"/>
                <a:gd name="connsiteY24" fmla="*/ 2663063 h 2880099"/>
                <a:gd name="connsiteX25" fmla="*/ 98450 w 919927"/>
                <a:gd name="connsiteY25" fmla="*/ 2663049 h 2880099"/>
                <a:gd name="connsiteX26" fmla="*/ 0 w 919927"/>
                <a:gd name="connsiteY26" fmla="*/ 2880099 h 2880099"/>
                <a:gd name="connsiteX0" fmla="*/ 0 w 919927"/>
                <a:gd name="connsiteY0" fmla="*/ 2880099 h 2880099"/>
                <a:gd name="connsiteX1" fmla="*/ 720338 w 919927"/>
                <a:gd name="connsiteY1" fmla="*/ 2738973 h 2880099"/>
                <a:gd name="connsiteX2" fmla="*/ 823104 w 919927"/>
                <a:gd name="connsiteY2" fmla="*/ 2522809 h 2880099"/>
                <a:gd name="connsiteX3" fmla="*/ 823293 w 919927"/>
                <a:gd name="connsiteY3" fmla="*/ 2522772 h 2880099"/>
                <a:gd name="connsiteX4" fmla="*/ 823292 w 919927"/>
                <a:gd name="connsiteY4" fmla="*/ 2521805 h 2880099"/>
                <a:gd name="connsiteX5" fmla="*/ 823637 w 919927"/>
                <a:gd name="connsiteY5" fmla="*/ 2519967 h 2880099"/>
                <a:gd name="connsiteX6" fmla="*/ 823291 w 919927"/>
                <a:gd name="connsiteY6" fmla="*/ 2520035 h 2880099"/>
                <a:gd name="connsiteX7" fmla="*/ 823070 w 919927"/>
                <a:gd name="connsiteY7" fmla="*/ 2212773 h 2880099"/>
                <a:gd name="connsiteX8" fmla="*/ 824594 w 919927"/>
                <a:gd name="connsiteY8" fmla="*/ 666358 h 2880099"/>
                <a:gd name="connsiteX9" fmla="*/ 823628 w 919927"/>
                <a:gd name="connsiteY9" fmla="*/ 666358 h 2880099"/>
                <a:gd name="connsiteX10" fmla="*/ 821546 w 919927"/>
                <a:gd name="connsiteY10" fmla="*/ 217036 h 2880099"/>
                <a:gd name="connsiteX11" fmla="*/ 821477 w 919927"/>
                <a:gd name="connsiteY11" fmla="*/ 217050 h 2880099"/>
                <a:gd name="connsiteX12" fmla="*/ 919927 w 919927"/>
                <a:gd name="connsiteY12" fmla="*/ 0 h 2880099"/>
                <a:gd name="connsiteX13" fmla="*/ 199589 w 919927"/>
                <a:gd name="connsiteY13" fmla="*/ 141126 h 2880099"/>
                <a:gd name="connsiteX14" fmla="*/ 96823 w 919927"/>
                <a:gd name="connsiteY14" fmla="*/ 357290 h 2880099"/>
                <a:gd name="connsiteX15" fmla="*/ 96634 w 919927"/>
                <a:gd name="connsiteY15" fmla="*/ 357327 h 2880099"/>
                <a:gd name="connsiteX16" fmla="*/ 96635 w 919927"/>
                <a:gd name="connsiteY16" fmla="*/ 358294 h 2880099"/>
                <a:gd name="connsiteX17" fmla="*/ 96290 w 919927"/>
                <a:gd name="connsiteY17" fmla="*/ 360132 h 2880099"/>
                <a:gd name="connsiteX18" fmla="*/ 96636 w 919927"/>
                <a:gd name="connsiteY18" fmla="*/ 360064 h 2880099"/>
                <a:gd name="connsiteX19" fmla="*/ 96856 w 919927"/>
                <a:gd name="connsiteY19" fmla="*/ 666358 h 2880099"/>
                <a:gd name="connsiteX20" fmla="*/ 96290 w 919927"/>
                <a:gd name="connsiteY20" fmla="*/ 666358 h 2880099"/>
                <a:gd name="connsiteX21" fmla="*/ 96290 w 919927"/>
                <a:gd name="connsiteY21" fmla="*/ 2200074 h 2880099"/>
                <a:gd name="connsiteX22" fmla="*/ 96281 w 919927"/>
                <a:gd name="connsiteY22" fmla="*/ 2200074 h 2880099"/>
                <a:gd name="connsiteX23" fmla="*/ 98381 w 919927"/>
                <a:gd name="connsiteY23" fmla="*/ 2663063 h 2880099"/>
                <a:gd name="connsiteX24" fmla="*/ 98450 w 919927"/>
                <a:gd name="connsiteY24" fmla="*/ 2663049 h 2880099"/>
                <a:gd name="connsiteX25" fmla="*/ 0 w 919927"/>
                <a:gd name="connsiteY25" fmla="*/ 2880099 h 2880099"/>
                <a:gd name="connsiteX0" fmla="*/ 0 w 919927"/>
                <a:gd name="connsiteY0" fmla="*/ 2880099 h 2880099"/>
                <a:gd name="connsiteX1" fmla="*/ 720338 w 919927"/>
                <a:gd name="connsiteY1" fmla="*/ 2738973 h 2880099"/>
                <a:gd name="connsiteX2" fmla="*/ 823104 w 919927"/>
                <a:gd name="connsiteY2" fmla="*/ 2522809 h 2880099"/>
                <a:gd name="connsiteX3" fmla="*/ 823293 w 919927"/>
                <a:gd name="connsiteY3" fmla="*/ 2522772 h 2880099"/>
                <a:gd name="connsiteX4" fmla="*/ 823292 w 919927"/>
                <a:gd name="connsiteY4" fmla="*/ 2521805 h 2880099"/>
                <a:gd name="connsiteX5" fmla="*/ 823637 w 919927"/>
                <a:gd name="connsiteY5" fmla="*/ 2519967 h 2880099"/>
                <a:gd name="connsiteX6" fmla="*/ 823291 w 919927"/>
                <a:gd name="connsiteY6" fmla="*/ 2520035 h 2880099"/>
                <a:gd name="connsiteX7" fmla="*/ 823070 w 919927"/>
                <a:gd name="connsiteY7" fmla="*/ 2212773 h 2880099"/>
                <a:gd name="connsiteX8" fmla="*/ 824594 w 919927"/>
                <a:gd name="connsiteY8" fmla="*/ 666358 h 2880099"/>
                <a:gd name="connsiteX9" fmla="*/ 823628 w 919927"/>
                <a:gd name="connsiteY9" fmla="*/ 666358 h 2880099"/>
                <a:gd name="connsiteX10" fmla="*/ 821546 w 919927"/>
                <a:gd name="connsiteY10" fmla="*/ 217036 h 2880099"/>
                <a:gd name="connsiteX11" fmla="*/ 821477 w 919927"/>
                <a:gd name="connsiteY11" fmla="*/ 217050 h 2880099"/>
                <a:gd name="connsiteX12" fmla="*/ 919927 w 919927"/>
                <a:gd name="connsiteY12" fmla="*/ 0 h 2880099"/>
                <a:gd name="connsiteX13" fmla="*/ 199589 w 919927"/>
                <a:gd name="connsiteY13" fmla="*/ 141126 h 2880099"/>
                <a:gd name="connsiteX14" fmla="*/ 96823 w 919927"/>
                <a:gd name="connsiteY14" fmla="*/ 357290 h 2880099"/>
                <a:gd name="connsiteX15" fmla="*/ 96634 w 919927"/>
                <a:gd name="connsiteY15" fmla="*/ 357327 h 2880099"/>
                <a:gd name="connsiteX16" fmla="*/ 96635 w 919927"/>
                <a:gd name="connsiteY16" fmla="*/ 358294 h 2880099"/>
                <a:gd name="connsiteX17" fmla="*/ 96290 w 919927"/>
                <a:gd name="connsiteY17" fmla="*/ 360132 h 2880099"/>
                <a:gd name="connsiteX18" fmla="*/ 96636 w 919927"/>
                <a:gd name="connsiteY18" fmla="*/ 360064 h 2880099"/>
                <a:gd name="connsiteX19" fmla="*/ 96856 w 919927"/>
                <a:gd name="connsiteY19" fmla="*/ 666358 h 2880099"/>
                <a:gd name="connsiteX20" fmla="*/ 96290 w 919927"/>
                <a:gd name="connsiteY20" fmla="*/ 666358 h 2880099"/>
                <a:gd name="connsiteX21" fmla="*/ 96290 w 919927"/>
                <a:gd name="connsiteY21" fmla="*/ 2200074 h 2880099"/>
                <a:gd name="connsiteX22" fmla="*/ 98381 w 919927"/>
                <a:gd name="connsiteY22" fmla="*/ 2663063 h 2880099"/>
                <a:gd name="connsiteX23" fmla="*/ 98450 w 919927"/>
                <a:gd name="connsiteY23" fmla="*/ 2663049 h 2880099"/>
                <a:gd name="connsiteX24" fmla="*/ 0 w 919927"/>
                <a:gd name="connsiteY24" fmla="*/ 2880099 h 2880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19927" h="2880099">
                  <a:moveTo>
                    <a:pt x="0" y="2880099"/>
                  </a:moveTo>
                  <a:lnTo>
                    <a:pt x="720338" y="2738973"/>
                  </a:lnTo>
                  <a:cubicBezTo>
                    <a:pt x="823165" y="2714457"/>
                    <a:pt x="814986" y="2603090"/>
                    <a:pt x="823104" y="2522809"/>
                  </a:cubicBezTo>
                  <a:lnTo>
                    <a:pt x="823293" y="2522772"/>
                  </a:lnTo>
                  <a:cubicBezTo>
                    <a:pt x="823293" y="2522450"/>
                    <a:pt x="823293" y="2522127"/>
                    <a:pt x="823292" y="2521805"/>
                  </a:cubicBezTo>
                  <a:lnTo>
                    <a:pt x="823637" y="2519967"/>
                  </a:lnTo>
                  <a:lnTo>
                    <a:pt x="823291" y="2520035"/>
                  </a:lnTo>
                  <a:cubicBezTo>
                    <a:pt x="823217" y="2417614"/>
                    <a:pt x="823144" y="2315194"/>
                    <a:pt x="823070" y="2212773"/>
                  </a:cubicBezTo>
                  <a:lnTo>
                    <a:pt x="824594" y="666358"/>
                  </a:lnTo>
                  <a:lnTo>
                    <a:pt x="823628" y="666358"/>
                  </a:lnTo>
                  <a:lnTo>
                    <a:pt x="821546" y="217036"/>
                  </a:lnTo>
                  <a:cubicBezTo>
                    <a:pt x="821523" y="217041"/>
                    <a:pt x="821500" y="217045"/>
                    <a:pt x="821477" y="217050"/>
                  </a:cubicBezTo>
                  <a:cubicBezTo>
                    <a:pt x="828778" y="136753"/>
                    <a:pt x="864279" y="60919"/>
                    <a:pt x="919927" y="0"/>
                  </a:cubicBezTo>
                  <a:lnTo>
                    <a:pt x="199589" y="141126"/>
                  </a:lnTo>
                  <a:cubicBezTo>
                    <a:pt x="96762" y="165642"/>
                    <a:pt x="104941" y="277009"/>
                    <a:pt x="96823" y="357290"/>
                  </a:cubicBezTo>
                  <a:lnTo>
                    <a:pt x="96634" y="357327"/>
                  </a:lnTo>
                  <a:cubicBezTo>
                    <a:pt x="96634" y="357649"/>
                    <a:pt x="96634" y="357972"/>
                    <a:pt x="96635" y="358294"/>
                  </a:cubicBezTo>
                  <a:lnTo>
                    <a:pt x="96290" y="360132"/>
                  </a:lnTo>
                  <a:lnTo>
                    <a:pt x="96636" y="360064"/>
                  </a:lnTo>
                  <a:cubicBezTo>
                    <a:pt x="96709" y="462162"/>
                    <a:pt x="96783" y="564260"/>
                    <a:pt x="96856" y="666358"/>
                  </a:cubicBezTo>
                  <a:lnTo>
                    <a:pt x="96290" y="666358"/>
                  </a:lnTo>
                  <a:lnTo>
                    <a:pt x="96290" y="2200074"/>
                  </a:lnTo>
                  <a:lnTo>
                    <a:pt x="98381" y="2663063"/>
                  </a:lnTo>
                  <a:cubicBezTo>
                    <a:pt x="98404" y="2663058"/>
                    <a:pt x="98427" y="2663054"/>
                    <a:pt x="98450" y="2663049"/>
                  </a:cubicBezTo>
                  <a:cubicBezTo>
                    <a:pt x="91149" y="2743346"/>
                    <a:pt x="55648" y="2819180"/>
                    <a:pt x="0" y="288009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A7F34"/>
                </a:gs>
                <a:gs pos="50000">
                  <a:srgbClr val="DCA56E">
                    <a:alpha val="50000"/>
                  </a:srgbClr>
                </a:gs>
                <a:gs pos="0">
                  <a:srgbClr val="9E6226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8100000" sx="96000" sy="9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685339" flipH="1">
              <a:off x="4406095" y="1536819"/>
              <a:ext cx="733782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1485339" flipH="1">
              <a:off x="4410675" y="4072241"/>
              <a:ext cx="733782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矩形 9"/>
            <p:cNvSpPr/>
            <p:nvPr/>
          </p:nvSpPr>
          <p:spPr>
            <a:xfrm>
              <a:off x="5254276" y="622360"/>
              <a:ext cx="919391" cy="3652965"/>
            </a:xfrm>
            <a:custGeom>
              <a:avLst/>
              <a:gdLst/>
              <a:ahLst/>
              <a:cxnLst/>
              <a:rect l="l" t="t" r="r" b="b"/>
              <a:pathLst>
                <a:path w="919391" h="3652965">
                  <a:moveTo>
                    <a:pt x="919391" y="0"/>
                  </a:moveTo>
                  <a:cubicBezTo>
                    <a:pt x="864609" y="59970"/>
                    <a:pt x="829352" y="134396"/>
                    <a:pt x="821600" y="213340"/>
                  </a:cubicBezTo>
                  <a:lnTo>
                    <a:pt x="822220" y="1071993"/>
                  </a:lnTo>
                  <a:lnTo>
                    <a:pt x="823644" y="1071993"/>
                  </a:lnTo>
                  <a:lnTo>
                    <a:pt x="823644" y="2666512"/>
                  </a:lnTo>
                  <a:lnTo>
                    <a:pt x="823121" y="2666512"/>
                  </a:lnTo>
                  <a:lnTo>
                    <a:pt x="824051" y="3301385"/>
                  </a:lnTo>
                  <a:lnTo>
                    <a:pt x="821959" y="3301797"/>
                  </a:lnTo>
                  <a:cubicBezTo>
                    <a:pt x="813064" y="3379841"/>
                    <a:pt x="819302" y="3493636"/>
                    <a:pt x="720339" y="3511839"/>
                  </a:cubicBezTo>
                  <a:lnTo>
                    <a:pt x="0" y="3652965"/>
                  </a:lnTo>
                  <a:cubicBezTo>
                    <a:pt x="54782" y="3592995"/>
                    <a:pt x="90039" y="3518569"/>
                    <a:pt x="97791" y="3439625"/>
                  </a:cubicBezTo>
                  <a:lnTo>
                    <a:pt x="97233" y="2666512"/>
                  </a:lnTo>
                  <a:lnTo>
                    <a:pt x="95341" y="2666512"/>
                  </a:lnTo>
                  <a:lnTo>
                    <a:pt x="95341" y="1071993"/>
                  </a:lnTo>
                  <a:lnTo>
                    <a:pt x="96396" y="1071993"/>
                  </a:lnTo>
                  <a:lnTo>
                    <a:pt x="95340" y="351580"/>
                  </a:lnTo>
                  <a:lnTo>
                    <a:pt x="97432" y="351168"/>
                  </a:lnTo>
                  <a:cubicBezTo>
                    <a:pt x="106327" y="273124"/>
                    <a:pt x="100089" y="159329"/>
                    <a:pt x="199052" y="141126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3CAFCD"/>
                </a:gs>
                <a:gs pos="53000">
                  <a:srgbClr val="63BED2">
                    <a:alpha val="50000"/>
                  </a:srgbClr>
                </a:gs>
                <a:gs pos="0">
                  <a:srgbClr val="14A0C8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127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20914661" flipH="1" flipV="1">
              <a:off x="5340057" y="4072242"/>
              <a:ext cx="733782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3"/>
            <p:cNvPicPr>
              <a:picLocks noChangeAspect="1" noChangeArrowheads="1"/>
            </p:cNvPicPr>
            <p:nvPr/>
          </p:nvPicPr>
          <p:blipFill rotWithShape="1"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10114661" flipH="1" flipV="1">
              <a:off x="5339861" y="771747"/>
              <a:ext cx="733782" cy="45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TextBox 37"/>
            <p:cNvSpPr txBox="1"/>
            <p:nvPr/>
          </p:nvSpPr>
          <p:spPr>
            <a:xfrm>
              <a:off x="2514259" y="2685720"/>
              <a:ext cx="829275" cy="523220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wrap="square" rtlCol="0">
              <a:spAutoFit/>
              <a:sp3d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lgerian" pitchFamily="82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442617" y="2257817"/>
              <a:ext cx="829275" cy="523220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wrap="square" rtlCol="0">
              <a:spAutoFit/>
              <a:sp3d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lgerian" pitchFamily="82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370975" y="1829913"/>
              <a:ext cx="829275" cy="523220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wrap="square" rtlCol="0">
              <a:spAutoFit/>
              <a:sp3d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lgerian" pitchFamily="82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299333" y="1402009"/>
              <a:ext cx="829275" cy="523220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 wrap="square" rtlCol="0">
              <a:spAutoFit/>
              <a:sp3d/>
            </a:bodyPr>
            <a:lstStyle/>
            <a:p>
              <a:pPr algn="ctr"/>
              <a:r>
                <a:rPr lang="en-US" altLang="zh-CN" sz="2800" dirty="0" smtClean="0">
                  <a:solidFill>
                    <a:schemeClr val="bg1"/>
                  </a:solidFill>
                  <a:latin typeface="Algerian" pitchFamily="82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lgerian" pitchFamily="82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531993" y="3080486"/>
              <a:ext cx="7938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 </a:t>
              </a: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460351" y="2692442"/>
              <a:ext cx="7938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 </a:t>
              </a: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388709" y="2304399"/>
              <a:ext cx="7938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 </a:t>
              </a: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317067" y="1916356"/>
              <a:ext cx="79380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 </a:t>
              </a: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20351</TotalTime>
  <Words>171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1015</cp:revision>
  <dcterms:created xsi:type="dcterms:W3CDTF">2009-02-11T05:37:22Z</dcterms:created>
  <dcterms:modified xsi:type="dcterms:W3CDTF">2013-09-19T07:11:08Z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