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72753" y="1144974"/>
            <a:ext cx="4919527" cy="4723043"/>
            <a:chOff x="2604801" y="1484784"/>
            <a:chExt cx="3935189" cy="3778019"/>
          </a:xfrm>
        </p:grpSpPr>
        <p:sp>
          <p:nvSpPr>
            <p:cNvPr id="45" name="椭圆 5"/>
            <p:cNvSpPr/>
            <p:nvPr/>
          </p:nvSpPr>
          <p:spPr>
            <a:xfrm rot="14398930">
              <a:off x="2498804" y="3176092"/>
              <a:ext cx="2192708" cy="1980713"/>
            </a:xfrm>
            <a:custGeom>
              <a:avLst/>
              <a:gdLst/>
              <a:ahLst/>
              <a:cxnLst/>
              <a:rect l="l" t="t" r="r" b="b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>
              <a:gsLst>
                <a:gs pos="53000">
                  <a:srgbClr val="63BED2"/>
                </a:gs>
                <a:gs pos="0">
                  <a:srgbClr val="14A0C8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6" name="椭圆 5"/>
            <p:cNvSpPr/>
            <p:nvPr/>
          </p:nvSpPr>
          <p:spPr>
            <a:xfrm rot="7201070" flipH="1">
              <a:off x="4453280" y="3172121"/>
              <a:ext cx="2192708" cy="1980713"/>
            </a:xfrm>
            <a:custGeom>
              <a:avLst/>
              <a:gdLst/>
              <a:ahLst/>
              <a:cxnLst/>
              <a:rect l="l" t="t" r="r" b="b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>
              <a:gsLst>
                <a:gs pos="60000">
                  <a:srgbClr val="81898B"/>
                </a:gs>
                <a:gs pos="3000">
                  <a:srgbClr val="57646D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7" name="椭圆 5"/>
            <p:cNvSpPr/>
            <p:nvPr/>
          </p:nvSpPr>
          <p:spPr>
            <a:xfrm>
              <a:off x="3474804" y="1484784"/>
              <a:ext cx="2192709" cy="1980713"/>
            </a:xfrm>
            <a:custGeom>
              <a:avLst/>
              <a:gdLst/>
              <a:ahLst/>
              <a:cxnLst/>
              <a:rect l="l" t="t" r="r" b="b"/>
              <a:pathLst>
                <a:path w="2532508" h="2287660">
                  <a:moveTo>
                    <a:pt x="1266254" y="0"/>
                  </a:moveTo>
                  <a:cubicBezTo>
                    <a:pt x="1965587" y="0"/>
                    <a:pt x="2532508" y="566921"/>
                    <a:pt x="2532508" y="1266254"/>
                  </a:cubicBezTo>
                  <a:cubicBezTo>
                    <a:pt x="2532508" y="1686211"/>
                    <a:pt x="2328070" y="2058418"/>
                    <a:pt x="2012465" y="2287660"/>
                  </a:cubicBezTo>
                  <a:lnTo>
                    <a:pt x="1774621" y="1877585"/>
                  </a:lnTo>
                  <a:cubicBezTo>
                    <a:pt x="1952954" y="1733884"/>
                    <a:pt x="2064978" y="1513151"/>
                    <a:pt x="2064978" y="1266254"/>
                  </a:cubicBezTo>
                  <a:cubicBezTo>
                    <a:pt x="2064978" y="825131"/>
                    <a:pt x="1707377" y="467530"/>
                    <a:pt x="1266254" y="467530"/>
                  </a:cubicBezTo>
                  <a:cubicBezTo>
                    <a:pt x="825131" y="467530"/>
                    <a:pt x="467530" y="825131"/>
                    <a:pt x="467530" y="1266254"/>
                  </a:cubicBezTo>
                  <a:cubicBezTo>
                    <a:pt x="467530" y="1513151"/>
                    <a:pt x="579554" y="1733884"/>
                    <a:pt x="757887" y="1877585"/>
                  </a:cubicBezTo>
                  <a:lnTo>
                    <a:pt x="520044" y="2287660"/>
                  </a:lnTo>
                  <a:cubicBezTo>
                    <a:pt x="204439" y="2058418"/>
                    <a:pt x="0" y="1686211"/>
                    <a:pt x="0" y="1266254"/>
                  </a:cubicBezTo>
                  <a:cubicBezTo>
                    <a:pt x="0" y="566921"/>
                    <a:pt x="566921" y="0"/>
                    <a:pt x="1266254" y="0"/>
                  </a:cubicBezTo>
                  <a:close/>
                </a:path>
              </a:pathLst>
            </a:custGeom>
            <a:gradFill>
              <a:gsLst>
                <a:gs pos="29000">
                  <a:srgbClr val="FF9B21"/>
                </a:gs>
                <a:gs pos="0">
                  <a:srgbClr val="F082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8" name="椭圆 5"/>
            <p:cNvSpPr/>
            <p:nvPr/>
          </p:nvSpPr>
          <p:spPr>
            <a:xfrm rot="14398930">
              <a:off x="3519866" y="2874219"/>
              <a:ext cx="569603" cy="665549"/>
            </a:xfrm>
            <a:custGeom>
              <a:avLst/>
              <a:gdLst/>
              <a:ahLst/>
              <a:cxnLst/>
              <a:rect l="l" t="t" r="r" b="b"/>
              <a:pathLst>
                <a:path w="657873" h="768688">
                  <a:moveTo>
                    <a:pt x="616217" y="329503"/>
                  </a:moveTo>
                  <a:cubicBezTo>
                    <a:pt x="525657" y="503705"/>
                    <a:pt x="395646" y="654067"/>
                    <a:pt x="237844" y="768688"/>
                  </a:cubicBezTo>
                  <a:lnTo>
                    <a:pt x="0" y="358613"/>
                  </a:lnTo>
                  <a:cubicBezTo>
                    <a:pt x="114455" y="266385"/>
                    <a:pt x="201597" y="142425"/>
                    <a:pt x="248795" y="0"/>
                  </a:cubicBezTo>
                  <a:lnTo>
                    <a:pt x="657873" y="236351"/>
                  </a:lnTo>
                  <a:cubicBezTo>
                    <a:pt x="646352" y="268555"/>
                    <a:pt x="631874" y="299385"/>
                    <a:pt x="616217" y="329503"/>
                  </a:cubicBezTo>
                  <a:close/>
                </a:path>
              </a:pathLst>
            </a:custGeom>
            <a:gradFill>
              <a:gsLst>
                <a:gs pos="0">
                  <a:srgbClr val="63BED2"/>
                </a:gs>
                <a:gs pos="100000">
                  <a:srgbClr val="76C5D8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25400" dist="25400" dir="19800000" sx="98000" sy="98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18671010">
              <a:off x="4998339" y="2852589"/>
              <a:ext cx="668658" cy="49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2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01</a:t>
              </a:r>
              <a:endParaRPr lang="zh-CN" altLang="en-US" sz="2200" dirty="0">
                <a:solidFill>
                  <a:prstClr val="white"/>
                </a:solidFill>
                <a:latin typeface="Algerian" pitchFamily="82" charset="0"/>
                <a:ea typeface="宋体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371669" y="3004592"/>
              <a:ext cx="690609" cy="49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2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02</a:t>
              </a:r>
              <a:endParaRPr lang="zh-CN" altLang="en-US" sz="2200" dirty="0">
                <a:solidFill>
                  <a:prstClr val="white"/>
                </a:solidFill>
                <a:latin typeface="Algerian" pitchFamily="82" charset="0"/>
                <a:ea typeface="宋体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rot="4214599">
              <a:off x="4332940" y="4250962"/>
              <a:ext cx="638440" cy="49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2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03</a:t>
              </a:r>
              <a:endParaRPr lang="zh-CN" altLang="en-US" sz="2200" dirty="0">
                <a:solidFill>
                  <a:prstClr val="white"/>
                </a:solidFill>
                <a:latin typeface="Algerian" pitchFamily="82" charset="0"/>
                <a:ea typeface="宋体"/>
              </a:endParaRPr>
            </a:p>
          </p:txBody>
        </p:sp>
        <p:sp>
          <p:nvSpPr>
            <p:cNvPr id="52" name="矩形 6"/>
            <p:cNvSpPr/>
            <p:nvPr/>
          </p:nvSpPr>
          <p:spPr>
            <a:xfrm>
              <a:off x="3339757" y="3708061"/>
              <a:ext cx="668727" cy="327122"/>
            </a:xfrm>
            <a:custGeom>
              <a:avLst/>
              <a:gdLst/>
              <a:ahLst/>
              <a:cxnLst/>
              <a:rect l="l" t="t" r="r" b="b"/>
              <a:pathLst>
                <a:path w="677541" h="331433">
                  <a:moveTo>
                    <a:pt x="677541" y="0"/>
                  </a:moveTo>
                  <a:lnTo>
                    <a:pt x="677541" y="331433"/>
                  </a:lnTo>
                  <a:lnTo>
                    <a:pt x="0" y="331433"/>
                  </a:lnTo>
                  <a:lnTo>
                    <a:pt x="260548" y="176506"/>
                  </a:lnTo>
                  <a:lnTo>
                    <a:pt x="301427" y="240450"/>
                  </a:lnTo>
                  <a:close/>
                </a:path>
              </a:pathLst>
            </a:custGeom>
            <a:pattFill prst="wdUpDiag">
              <a:fgClr>
                <a:srgbClr val="57646D"/>
              </a:fgClr>
              <a:bgClr>
                <a:sysClr val="window" lastClr="FFFFFF"/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3336856" y="3684260"/>
              <a:ext cx="674529" cy="331389"/>
            </a:xfrm>
            <a:custGeom>
              <a:avLst/>
              <a:gdLst>
                <a:gd name="connsiteX0" fmla="*/ 0 w 659607"/>
                <a:gd name="connsiteY0" fmla="*/ 323850 h 323850"/>
                <a:gd name="connsiteX1" fmla="*/ 266700 w 659607"/>
                <a:gd name="connsiteY1" fmla="*/ 159544 h 323850"/>
                <a:gd name="connsiteX2" fmla="*/ 307182 w 659607"/>
                <a:gd name="connsiteY2" fmla="*/ 219075 h 323850"/>
                <a:gd name="connsiteX3" fmla="*/ 659607 w 659607"/>
                <a:gd name="connsiteY3" fmla="*/ 0 h 323850"/>
                <a:gd name="connsiteX0" fmla="*/ 0 w 683419"/>
                <a:gd name="connsiteY0" fmla="*/ 335756 h 335756"/>
                <a:gd name="connsiteX1" fmla="*/ 290512 w 683419"/>
                <a:gd name="connsiteY1" fmla="*/ 159544 h 335756"/>
                <a:gd name="connsiteX2" fmla="*/ 330994 w 683419"/>
                <a:gd name="connsiteY2" fmla="*/ 219075 h 335756"/>
                <a:gd name="connsiteX3" fmla="*/ 683419 w 683419"/>
                <a:gd name="connsiteY3" fmla="*/ 0 h 33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419" h="335756">
                  <a:moveTo>
                    <a:pt x="0" y="335756"/>
                  </a:moveTo>
                  <a:lnTo>
                    <a:pt x="290512" y="159544"/>
                  </a:lnTo>
                  <a:lnTo>
                    <a:pt x="330994" y="219075"/>
                  </a:lnTo>
                  <a:lnTo>
                    <a:pt x="683419" y="0"/>
                  </a:lnTo>
                </a:path>
              </a:pathLst>
            </a:custGeom>
            <a:noFill/>
            <a:ln w="22225" cap="flat" cmpd="sng" algn="ctr">
              <a:solidFill>
                <a:srgbClr val="57646D"/>
              </a:solidFill>
              <a:prstDash val="solid"/>
              <a:tailEnd type="stealth" w="sm" len="lg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椭圆 22"/>
            <p:cNvSpPr/>
            <p:nvPr/>
          </p:nvSpPr>
          <p:spPr>
            <a:xfrm>
              <a:off x="4301882" y="2043366"/>
              <a:ext cx="538552" cy="538552"/>
            </a:xfrm>
            <a:custGeom>
              <a:avLst/>
              <a:gdLst/>
              <a:ahLst/>
              <a:cxnLst/>
              <a:rect l="l" t="t" r="r" b="b"/>
              <a:pathLst>
                <a:path w="896114" h="896114">
                  <a:moveTo>
                    <a:pt x="331065" y="214073"/>
                  </a:moveTo>
                  <a:lnTo>
                    <a:pt x="331065" y="331065"/>
                  </a:lnTo>
                  <a:lnTo>
                    <a:pt x="214073" y="331065"/>
                  </a:lnTo>
                  <a:lnTo>
                    <a:pt x="214073" y="565048"/>
                  </a:lnTo>
                  <a:lnTo>
                    <a:pt x="331065" y="565048"/>
                  </a:lnTo>
                  <a:lnTo>
                    <a:pt x="331065" y="682040"/>
                  </a:lnTo>
                  <a:lnTo>
                    <a:pt x="565048" y="682040"/>
                  </a:lnTo>
                  <a:lnTo>
                    <a:pt x="565048" y="565048"/>
                  </a:lnTo>
                  <a:lnTo>
                    <a:pt x="682040" y="565048"/>
                  </a:lnTo>
                  <a:lnTo>
                    <a:pt x="682040" y="331065"/>
                  </a:lnTo>
                  <a:lnTo>
                    <a:pt x="565048" y="331065"/>
                  </a:lnTo>
                  <a:lnTo>
                    <a:pt x="565048" y="214073"/>
                  </a:lnTo>
                  <a:close/>
                  <a:moveTo>
                    <a:pt x="448057" y="0"/>
                  </a:moveTo>
                  <a:cubicBezTo>
                    <a:pt x="695512" y="0"/>
                    <a:pt x="896114" y="200602"/>
                    <a:pt x="896114" y="448057"/>
                  </a:cubicBezTo>
                  <a:cubicBezTo>
                    <a:pt x="896114" y="695512"/>
                    <a:pt x="695512" y="896114"/>
                    <a:pt x="448057" y="896114"/>
                  </a:cubicBezTo>
                  <a:cubicBezTo>
                    <a:pt x="200602" y="896114"/>
                    <a:pt x="0" y="695512"/>
                    <a:pt x="0" y="448057"/>
                  </a:cubicBezTo>
                  <a:cubicBezTo>
                    <a:pt x="0" y="200602"/>
                    <a:pt x="200602" y="0"/>
                    <a:pt x="448057" y="0"/>
                  </a:cubicBezTo>
                  <a:close/>
                </a:path>
              </a:pathLst>
            </a:custGeom>
            <a:pattFill prst="dkHorz">
              <a:fgClr>
                <a:srgbClr val="57646D"/>
              </a:fgClr>
              <a:bgClr>
                <a:sysClr val="window" lastClr="FFFFFF"/>
              </a:bgClr>
            </a:pattFill>
            <a:ln w="3175" cap="flat" cmpd="sng" algn="ctr">
              <a:solidFill>
                <a:srgbClr val="57646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210939" y="3901301"/>
              <a:ext cx="79880" cy="142163"/>
            </a:xfrm>
            <a:prstGeom prst="rect">
              <a:avLst/>
            </a:prstGeom>
            <a:pattFill prst="narVert">
              <a:fgClr>
                <a:srgbClr val="57646D"/>
              </a:fgClr>
              <a:bgClr>
                <a:sysClr val="window" lastClr="FFFFFF"/>
              </a:bgClr>
            </a:pattFill>
            <a:ln w="3175" cap="flat" cmpd="sng" algn="ctr">
              <a:solidFill>
                <a:srgbClr val="57646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477206" y="3765285"/>
              <a:ext cx="79880" cy="278179"/>
            </a:xfrm>
            <a:prstGeom prst="rect">
              <a:avLst/>
            </a:prstGeom>
            <a:pattFill prst="narVert">
              <a:fgClr>
                <a:srgbClr val="57646D"/>
              </a:fgClr>
              <a:bgClr>
                <a:sysClr val="window" lastClr="FFFFFF"/>
              </a:bgClr>
            </a:pattFill>
            <a:ln w="3175" cap="flat" cmpd="sng" algn="ctr">
              <a:solidFill>
                <a:srgbClr val="57646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610340" y="3675495"/>
              <a:ext cx="79880" cy="367969"/>
            </a:xfrm>
            <a:prstGeom prst="rect">
              <a:avLst/>
            </a:prstGeom>
            <a:pattFill prst="narVert">
              <a:fgClr>
                <a:srgbClr val="57646D"/>
              </a:fgClr>
              <a:bgClr>
                <a:sysClr val="window" lastClr="FFFFFF"/>
              </a:bgClr>
            </a:pattFill>
            <a:ln w="3175" cap="flat" cmpd="sng" algn="ctr">
              <a:solidFill>
                <a:srgbClr val="57646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344073" y="3830620"/>
              <a:ext cx="79880" cy="209771"/>
            </a:xfrm>
            <a:prstGeom prst="rect">
              <a:avLst/>
            </a:prstGeom>
            <a:pattFill prst="narVert">
              <a:fgClr>
                <a:srgbClr val="57646D"/>
              </a:fgClr>
              <a:bgClr>
                <a:sysClr val="window" lastClr="FFFFFF"/>
              </a:bgClr>
            </a:pattFill>
            <a:ln w="3175" cap="flat" cmpd="sng" algn="ctr">
              <a:solidFill>
                <a:srgbClr val="57646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9" name="等腰三角形 36"/>
            <p:cNvSpPr/>
            <p:nvPr/>
          </p:nvSpPr>
          <p:spPr>
            <a:xfrm>
              <a:off x="3937883" y="3110285"/>
              <a:ext cx="1268235" cy="1095973"/>
            </a:xfrm>
            <a:custGeom>
              <a:avLst/>
              <a:gdLst/>
              <a:ahLst/>
              <a:cxnLst/>
              <a:rect l="l" t="t" r="r" b="b"/>
              <a:pathLst>
                <a:path w="1095615" h="961048">
                  <a:moveTo>
                    <a:pt x="178526" y="0"/>
                  </a:moveTo>
                  <a:cubicBezTo>
                    <a:pt x="278720" y="82542"/>
                    <a:pt x="407363" y="130592"/>
                    <a:pt x="547229" y="130592"/>
                  </a:cubicBezTo>
                  <a:cubicBezTo>
                    <a:pt x="686636" y="130592"/>
                    <a:pt x="814895" y="82857"/>
                    <a:pt x="914952" y="810"/>
                  </a:cubicBezTo>
                  <a:lnTo>
                    <a:pt x="1095615" y="312297"/>
                  </a:lnTo>
                  <a:cubicBezTo>
                    <a:pt x="871706" y="397439"/>
                    <a:pt x="713331" y="614376"/>
                    <a:pt x="713331" y="868304"/>
                  </a:cubicBezTo>
                  <a:cubicBezTo>
                    <a:pt x="713331" y="899966"/>
                    <a:pt x="715794" y="931053"/>
                    <a:pt x="722681" y="961048"/>
                  </a:cubicBezTo>
                  <a:lnTo>
                    <a:pt x="371495" y="961048"/>
                  </a:lnTo>
                  <a:lnTo>
                    <a:pt x="381327" y="863513"/>
                  </a:lnTo>
                  <a:cubicBezTo>
                    <a:pt x="381327" y="609939"/>
                    <a:pt x="223393" y="393252"/>
                    <a:pt x="0" y="307803"/>
                  </a:cubicBezTo>
                  <a:close/>
                </a:path>
              </a:pathLst>
            </a:custGeom>
            <a:solidFill>
              <a:sysClr val="window" lastClr="FFFFFF"/>
            </a:solidFill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0" name="椭圆 5"/>
            <p:cNvSpPr/>
            <p:nvPr/>
          </p:nvSpPr>
          <p:spPr>
            <a:xfrm rot="7195113">
              <a:off x="4328486" y="4121699"/>
              <a:ext cx="569603" cy="665549"/>
            </a:xfrm>
            <a:custGeom>
              <a:avLst/>
              <a:gdLst/>
              <a:ahLst/>
              <a:cxnLst/>
              <a:rect l="l" t="t" r="r" b="b"/>
              <a:pathLst>
                <a:path w="657873" h="768688">
                  <a:moveTo>
                    <a:pt x="616217" y="329503"/>
                  </a:moveTo>
                  <a:cubicBezTo>
                    <a:pt x="525657" y="503705"/>
                    <a:pt x="395646" y="654067"/>
                    <a:pt x="237844" y="768688"/>
                  </a:cubicBezTo>
                  <a:lnTo>
                    <a:pt x="0" y="358613"/>
                  </a:lnTo>
                  <a:cubicBezTo>
                    <a:pt x="114455" y="266385"/>
                    <a:pt x="201597" y="142425"/>
                    <a:pt x="248795" y="0"/>
                  </a:cubicBezTo>
                  <a:lnTo>
                    <a:pt x="657873" y="236351"/>
                  </a:lnTo>
                  <a:cubicBezTo>
                    <a:pt x="646352" y="268555"/>
                    <a:pt x="631874" y="299385"/>
                    <a:pt x="616217" y="329503"/>
                  </a:cubicBezTo>
                  <a:close/>
                </a:path>
              </a:pathLst>
            </a:custGeom>
            <a:solidFill>
              <a:srgbClr val="81898B"/>
            </a:solidFill>
            <a:ln w="25400" cap="flat" cmpd="sng" algn="ctr">
              <a:noFill/>
              <a:prstDash val="solid"/>
            </a:ln>
            <a:effectLst>
              <a:outerShdw blurRad="25400" dist="25400" dir="13500000" sx="98000" sy="98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rot="4054594">
              <a:off x="4304038" y="4264432"/>
              <a:ext cx="6686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2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03</a:t>
              </a:r>
              <a:endParaRPr lang="zh-CN" altLang="en-US" sz="2200" dirty="0">
                <a:solidFill>
                  <a:prstClr val="white"/>
                </a:solidFill>
                <a:latin typeface="Algerian" pitchFamily="82" charset="0"/>
                <a:ea typeface="宋体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908957" y="2595860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021748" y="4080990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802391" y="4080990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165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1119</cp:revision>
  <dcterms:created xsi:type="dcterms:W3CDTF">2009-02-11T05:37:22Z</dcterms:created>
  <dcterms:modified xsi:type="dcterms:W3CDTF">2013-09-13T06:39:31Z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