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2115378" y="986115"/>
            <a:ext cx="4995267" cy="4960584"/>
            <a:chOff x="2405856" y="550863"/>
            <a:chExt cx="4229894" cy="4200525"/>
          </a:xfrm>
          <a:effectLst>
            <a:outerShdw blurRad="444500" dir="18900000" sy="23000" kx="-1200000" algn="bl" rotWithShape="0">
              <a:prstClr val="black">
                <a:alpha val="25000"/>
              </a:prstClr>
            </a:outerShdw>
          </a:effectLst>
        </p:grpSpPr>
        <p:sp>
          <p:nvSpPr>
            <p:cNvPr id="98" name="平行四边形 2"/>
            <p:cNvSpPr/>
            <p:nvPr/>
          </p:nvSpPr>
          <p:spPr>
            <a:xfrm rot="2353060">
              <a:off x="2967664" y="2766359"/>
              <a:ext cx="902694" cy="649287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  <a:gd name="connsiteX0" fmla="*/ 0 w 894278"/>
                <a:gd name="connsiteY0" fmla="*/ 612000 h 612000"/>
                <a:gd name="connsiteX1" fmla="*/ 143655 w 894278"/>
                <a:gd name="connsiteY1" fmla="*/ 0 h 612000"/>
                <a:gd name="connsiteX2" fmla="*/ 894278 w 894278"/>
                <a:gd name="connsiteY2" fmla="*/ 10138 h 612000"/>
                <a:gd name="connsiteX3" fmla="*/ 889602 w 894278"/>
                <a:gd name="connsiteY3" fmla="*/ 590004 h 612000"/>
                <a:gd name="connsiteX4" fmla="*/ 0 w 894278"/>
                <a:gd name="connsiteY4" fmla="*/ 612000 h 612000"/>
                <a:gd name="connsiteX0" fmla="*/ 0 w 901763"/>
                <a:gd name="connsiteY0" fmla="*/ 612000 h 612000"/>
                <a:gd name="connsiteX1" fmla="*/ 143655 w 901763"/>
                <a:gd name="connsiteY1" fmla="*/ 0 h 612000"/>
                <a:gd name="connsiteX2" fmla="*/ 894278 w 901763"/>
                <a:gd name="connsiteY2" fmla="*/ 10138 h 612000"/>
                <a:gd name="connsiteX3" fmla="*/ 901487 w 901763"/>
                <a:gd name="connsiteY3" fmla="*/ 589544 h 612000"/>
                <a:gd name="connsiteX4" fmla="*/ 0 w 901763"/>
                <a:gd name="connsiteY4" fmla="*/ 612000 h 612000"/>
                <a:gd name="connsiteX0" fmla="*/ 0 w 901770"/>
                <a:gd name="connsiteY0" fmla="*/ 612000 h 612000"/>
                <a:gd name="connsiteX1" fmla="*/ 143655 w 901770"/>
                <a:gd name="connsiteY1" fmla="*/ 0 h 612000"/>
                <a:gd name="connsiteX2" fmla="*/ 894617 w 901770"/>
                <a:gd name="connsiteY2" fmla="*/ 6980 h 612000"/>
                <a:gd name="connsiteX3" fmla="*/ 901487 w 901770"/>
                <a:gd name="connsiteY3" fmla="*/ 589544 h 612000"/>
                <a:gd name="connsiteX4" fmla="*/ 0 w 901770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770" h="612000">
                  <a:moveTo>
                    <a:pt x="0" y="612000"/>
                  </a:moveTo>
                  <a:lnTo>
                    <a:pt x="143655" y="0"/>
                  </a:lnTo>
                  <a:lnTo>
                    <a:pt x="894617" y="6980"/>
                  </a:lnTo>
                  <a:cubicBezTo>
                    <a:pt x="892431" y="197573"/>
                    <a:pt x="903673" y="398951"/>
                    <a:pt x="901487" y="58954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B8D65"/>
                </a:gs>
                <a:gs pos="100000">
                  <a:srgbClr val="D36553"/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9" name="平行四边形 2"/>
            <p:cNvSpPr/>
            <p:nvPr/>
          </p:nvSpPr>
          <p:spPr>
            <a:xfrm rot="8460000" flipV="1">
              <a:off x="5016500" y="2609850"/>
              <a:ext cx="1619250" cy="612775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0000" h="612081">
                  <a:moveTo>
                    <a:pt x="0" y="612000"/>
                  </a:moveTo>
                  <a:lnTo>
                    <a:pt x="143655" y="0"/>
                  </a:lnTo>
                  <a:lnTo>
                    <a:pt x="1620000" y="0"/>
                  </a:lnTo>
                  <a:lnTo>
                    <a:pt x="1525434" y="612081"/>
                  </a:lnTo>
                  <a:lnTo>
                    <a:pt x="0" y="612000"/>
                  </a:lnTo>
                  <a:close/>
                </a:path>
              </a:pathLst>
            </a:custGeom>
            <a:gradFill>
              <a:gsLst>
                <a:gs pos="0">
                  <a:srgbClr val="513E38"/>
                </a:gs>
                <a:gs pos="100000">
                  <a:srgbClr val="614B4D"/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0" name="平行四边形 2"/>
            <p:cNvSpPr/>
            <p:nvPr/>
          </p:nvSpPr>
          <p:spPr>
            <a:xfrm rot="7740000">
              <a:off x="3617913" y="1263650"/>
              <a:ext cx="920750" cy="647700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393" h="612000">
                  <a:moveTo>
                    <a:pt x="0" y="612000"/>
                  </a:moveTo>
                  <a:lnTo>
                    <a:pt x="143655" y="0"/>
                  </a:lnTo>
                  <a:lnTo>
                    <a:pt x="921393" y="9538"/>
                  </a:lnTo>
                  <a:cubicBezTo>
                    <a:pt x="919207" y="200131"/>
                    <a:pt x="891788" y="399411"/>
                    <a:pt x="889602" y="59000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A6AD"/>
                </a:gs>
                <a:gs pos="100000">
                  <a:srgbClr val="1E8394"/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1" name="平行四边形 2"/>
            <p:cNvSpPr/>
            <p:nvPr/>
          </p:nvSpPr>
          <p:spPr>
            <a:xfrm rot="13140000">
              <a:off x="5133975" y="1903413"/>
              <a:ext cx="920750" cy="647700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393" h="612000">
                  <a:moveTo>
                    <a:pt x="0" y="612000"/>
                  </a:moveTo>
                  <a:lnTo>
                    <a:pt x="143655" y="0"/>
                  </a:lnTo>
                  <a:lnTo>
                    <a:pt x="921393" y="9538"/>
                  </a:lnTo>
                  <a:cubicBezTo>
                    <a:pt x="919207" y="200131"/>
                    <a:pt x="891788" y="399411"/>
                    <a:pt x="889602" y="59000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04544"/>
                </a:gs>
                <a:gs pos="100000">
                  <a:srgbClr val="412E3C"/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2" name="平行四边形 2"/>
            <p:cNvSpPr/>
            <p:nvPr/>
          </p:nvSpPr>
          <p:spPr>
            <a:xfrm rot="18540000">
              <a:off x="4496594" y="3420269"/>
              <a:ext cx="920750" cy="649288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393" h="612000">
                  <a:moveTo>
                    <a:pt x="0" y="612000"/>
                  </a:moveTo>
                  <a:lnTo>
                    <a:pt x="143655" y="0"/>
                  </a:lnTo>
                  <a:lnTo>
                    <a:pt x="921393" y="9538"/>
                  </a:lnTo>
                  <a:cubicBezTo>
                    <a:pt x="919207" y="200131"/>
                    <a:pt x="891788" y="399411"/>
                    <a:pt x="889602" y="59000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5D09B"/>
                </a:gs>
                <a:gs pos="100000">
                  <a:srgbClr val="60C199"/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103" name="组合 15"/>
            <p:cNvGrpSpPr>
              <a:grpSpLocks/>
            </p:cNvGrpSpPr>
            <p:nvPr/>
          </p:nvGrpSpPr>
          <p:grpSpPr bwMode="auto">
            <a:xfrm rot="-2367933">
              <a:off x="5116513" y="2628900"/>
              <a:ext cx="1363662" cy="646113"/>
              <a:chOff x="5165435" y="476220"/>
              <a:chExt cx="1540303" cy="730467"/>
            </a:xfrm>
          </p:grpSpPr>
          <p:sp>
            <p:nvSpPr>
              <p:cNvPr id="118" name="TextBox 117"/>
              <p:cNvSpPr txBox="1"/>
              <p:nvPr/>
            </p:nvSpPr>
            <p:spPr>
              <a:xfrm flipH="1">
                <a:off x="5810953" y="476220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</a:rPr>
                  <a:t>02</a:t>
                </a:r>
                <a:endPara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</a:endParaRPr>
              </a:p>
            </p:txBody>
          </p:sp>
          <p:sp>
            <p:nvSpPr>
              <p:cNvPr id="119" name="矩形 17"/>
              <p:cNvSpPr>
                <a:spLocks noChangeArrowheads="1"/>
              </p:cNvSpPr>
              <p:nvPr/>
            </p:nvSpPr>
            <p:spPr bwMode="auto">
              <a:xfrm flipH="1">
                <a:off x="5165435" y="568553"/>
                <a:ext cx="79380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 title</a:t>
                </a:r>
                <a:endPara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sp>
          <p:nvSpPr>
            <p:cNvPr id="104" name="平行四边形 2"/>
            <p:cNvSpPr/>
            <p:nvPr/>
          </p:nvSpPr>
          <p:spPr>
            <a:xfrm rot="3060000" flipV="1">
              <a:off x="3957638" y="1054100"/>
              <a:ext cx="1619250" cy="612775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0000" h="612081">
                  <a:moveTo>
                    <a:pt x="0" y="612000"/>
                  </a:moveTo>
                  <a:lnTo>
                    <a:pt x="143655" y="0"/>
                  </a:lnTo>
                  <a:lnTo>
                    <a:pt x="1620000" y="0"/>
                  </a:lnTo>
                  <a:lnTo>
                    <a:pt x="1525434" y="612081"/>
                  </a:ln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3B8B9"/>
                </a:gs>
                <a:gs pos="100000">
                  <a:srgbClr val="84CDC6"/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105" name="组合 18"/>
            <p:cNvGrpSpPr>
              <a:grpSpLocks/>
            </p:cNvGrpSpPr>
            <p:nvPr/>
          </p:nvGrpSpPr>
          <p:grpSpPr bwMode="auto">
            <a:xfrm rot="-7704752">
              <a:off x="4098302" y="1050666"/>
              <a:ext cx="1369537" cy="646112"/>
              <a:chOff x="5150817" y="505674"/>
              <a:chExt cx="1548738" cy="730467"/>
            </a:xfrm>
          </p:grpSpPr>
          <p:sp>
            <p:nvSpPr>
              <p:cNvPr id="116" name="TextBox 115"/>
              <p:cNvSpPr txBox="1"/>
              <p:nvPr/>
            </p:nvSpPr>
            <p:spPr>
              <a:xfrm rot="10827248" flipH="1">
                <a:off x="5804770" y="505674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</a:rPr>
                  <a:t>01</a:t>
                </a:r>
                <a:endPara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</a:endParaRPr>
              </a:p>
            </p:txBody>
          </p:sp>
          <p:sp>
            <p:nvSpPr>
              <p:cNvPr id="117" name="矩形 20"/>
              <p:cNvSpPr>
                <a:spLocks noChangeArrowheads="1"/>
              </p:cNvSpPr>
              <p:nvPr/>
            </p:nvSpPr>
            <p:spPr bwMode="auto">
              <a:xfrm rot="10768705" flipH="1">
                <a:off x="5150817" y="591319"/>
                <a:ext cx="793805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 title</a:t>
                </a:r>
                <a:endPara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106" name="组合 5"/>
            <p:cNvGrpSpPr>
              <a:grpSpLocks/>
            </p:cNvGrpSpPr>
            <p:nvPr/>
          </p:nvGrpSpPr>
          <p:grpSpPr bwMode="auto">
            <a:xfrm>
              <a:off x="3925888" y="3130550"/>
              <a:ext cx="671512" cy="1620838"/>
              <a:chOff x="3920725" y="3159900"/>
              <a:chExt cx="672416" cy="1620000"/>
            </a:xfrm>
          </p:grpSpPr>
          <p:sp>
            <p:nvSpPr>
              <p:cNvPr id="112" name="平行四边形 2"/>
              <p:cNvSpPr/>
              <p:nvPr/>
            </p:nvSpPr>
            <p:spPr>
              <a:xfrm rot="3060000" flipV="1">
                <a:off x="3416730" y="3663895"/>
                <a:ext cx="1620000" cy="612010"/>
              </a:xfrm>
              <a:custGeom>
                <a:avLst/>
                <a:gdLst>
                  <a:gd name="connsiteX0" fmla="*/ 0 w 1620000"/>
                  <a:gd name="connsiteY0" fmla="*/ 612000 h 612000"/>
                  <a:gd name="connsiteX1" fmla="*/ 143655 w 1620000"/>
                  <a:gd name="connsiteY1" fmla="*/ 0 h 612000"/>
                  <a:gd name="connsiteX2" fmla="*/ 1620000 w 1620000"/>
                  <a:gd name="connsiteY2" fmla="*/ 0 h 612000"/>
                  <a:gd name="connsiteX3" fmla="*/ 1476345 w 1620000"/>
                  <a:gd name="connsiteY3" fmla="*/ 612000 h 612000"/>
                  <a:gd name="connsiteX4" fmla="*/ 0 w 1620000"/>
                  <a:gd name="connsiteY4" fmla="*/ 612000 h 612000"/>
                  <a:gd name="connsiteX0" fmla="*/ 0 w 1620000"/>
                  <a:gd name="connsiteY0" fmla="*/ 612000 h 612081"/>
                  <a:gd name="connsiteX1" fmla="*/ 143655 w 1620000"/>
                  <a:gd name="connsiteY1" fmla="*/ 0 h 612081"/>
                  <a:gd name="connsiteX2" fmla="*/ 1620000 w 1620000"/>
                  <a:gd name="connsiteY2" fmla="*/ 0 h 612081"/>
                  <a:gd name="connsiteX3" fmla="*/ 1525434 w 1620000"/>
                  <a:gd name="connsiteY3" fmla="*/ 612081 h 612081"/>
                  <a:gd name="connsiteX4" fmla="*/ 0 w 1620000"/>
                  <a:gd name="connsiteY4" fmla="*/ 612000 h 61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00" h="612081">
                    <a:moveTo>
                      <a:pt x="0" y="612000"/>
                    </a:moveTo>
                    <a:lnTo>
                      <a:pt x="143655" y="0"/>
                    </a:lnTo>
                    <a:lnTo>
                      <a:pt x="1620000" y="0"/>
                    </a:lnTo>
                    <a:lnTo>
                      <a:pt x="1525434" y="612081"/>
                    </a:lnTo>
                    <a:lnTo>
                      <a:pt x="0" y="612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3D09D"/>
                  </a:gs>
                  <a:gs pos="100000">
                    <a:srgbClr val="C2E6C6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grpSp>
            <p:nvGrpSpPr>
              <p:cNvPr id="113" name="组合 22"/>
              <p:cNvGrpSpPr>
                <a:grpSpLocks/>
              </p:cNvGrpSpPr>
              <p:nvPr/>
            </p:nvGrpSpPr>
            <p:grpSpPr bwMode="auto">
              <a:xfrm rot="2980596">
                <a:off x="3588531" y="3697322"/>
                <a:ext cx="1362890" cy="646331"/>
                <a:chOff x="5165435" y="476220"/>
                <a:chExt cx="1540303" cy="730467"/>
              </a:xfrm>
            </p:grpSpPr>
            <p:sp>
              <p:nvSpPr>
                <p:cNvPr id="114" name="TextBox 113"/>
                <p:cNvSpPr txBox="1"/>
                <p:nvPr/>
              </p:nvSpPr>
              <p:spPr>
                <a:xfrm flipH="1">
                  <a:off x="5810953" y="476220"/>
                  <a:ext cx="894785" cy="730467"/>
                </a:xfrm>
                <a:prstGeom prst="rect">
                  <a:avLst/>
                </a:prstGeom>
                <a:noFill/>
                <a:effectLst/>
                <a:scene3d>
                  <a:camera prst="orthographicFront"/>
                  <a:lightRig rig="threePt" dir="t"/>
                </a:scene3d>
                <a:sp3d prstMaterial="matte"/>
              </p:spPr>
              <p:txBody>
                <a:bodyPr>
                  <a:spAutoFit/>
                  <a:sp3d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lgerian" pitchFamily="82" charset="0"/>
                    </a:rPr>
                    <a:t>03</a:t>
                  </a:r>
                  <a:endParaRPr kumimoji="0" lang="zh-CN" alt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</a:endParaRPr>
                </a:p>
              </p:txBody>
            </p:sp>
            <p:sp>
              <p:nvSpPr>
                <p:cNvPr id="115" name="矩形 24"/>
                <p:cNvSpPr>
                  <a:spLocks noChangeArrowheads="1"/>
                </p:cNvSpPr>
                <p:nvPr/>
              </p:nvSpPr>
              <p:spPr bwMode="auto">
                <a:xfrm flipH="1">
                  <a:off x="5165435" y="568553"/>
                  <a:ext cx="793807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Sample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title</a:t>
                  </a:r>
                  <a:endPara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endParaRPr>
                </a:p>
              </p:txBody>
            </p:sp>
          </p:grpSp>
        </p:grpSp>
        <p:grpSp>
          <p:nvGrpSpPr>
            <p:cNvPr id="107" name="组合 7"/>
            <p:cNvGrpSpPr>
              <a:grpSpLocks/>
            </p:cNvGrpSpPr>
            <p:nvPr/>
          </p:nvGrpSpPr>
          <p:grpSpPr bwMode="auto">
            <a:xfrm>
              <a:off x="2405856" y="2109790"/>
              <a:ext cx="1620838" cy="651001"/>
              <a:chOff x="2399571" y="2109096"/>
              <a:chExt cx="1620000" cy="652075"/>
            </a:xfrm>
          </p:grpSpPr>
          <p:sp>
            <p:nvSpPr>
              <p:cNvPr id="108" name="平行四边形 2"/>
              <p:cNvSpPr/>
              <p:nvPr/>
            </p:nvSpPr>
            <p:spPr>
              <a:xfrm rot="8460000" flipH="1">
                <a:off x="2399571" y="2109096"/>
                <a:ext cx="1620000" cy="612197"/>
              </a:xfrm>
              <a:custGeom>
                <a:avLst/>
                <a:gdLst>
                  <a:gd name="connsiteX0" fmla="*/ 0 w 1620000"/>
                  <a:gd name="connsiteY0" fmla="*/ 612000 h 612000"/>
                  <a:gd name="connsiteX1" fmla="*/ 143655 w 1620000"/>
                  <a:gd name="connsiteY1" fmla="*/ 0 h 612000"/>
                  <a:gd name="connsiteX2" fmla="*/ 1620000 w 1620000"/>
                  <a:gd name="connsiteY2" fmla="*/ 0 h 612000"/>
                  <a:gd name="connsiteX3" fmla="*/ 1476345 w 1620000"/>
                  <a:gd name="connsiteY3" fmla="*/ 612000 h 612000"/>
                  <a:gd name="connsiteX4" fmla="*/ 0 w 1620000"/>
                  <a:gd name="connsiteY4" fmla="*/ 612000 h 612000"/>
                  <a:gd name="connsiteX0" fmla="*/ 0 w 1620000"/>
                  <a:gd name="connsiteY0" fmla="*/ 612000 h 612081"/>
                  <a:gd name="connsiteX1" fmla="*/ 143655 w 1620000"/>
                  <a:gd name="connsiteY1" fmla="*/ 0 h 612081"/>
                  <a:gd name="connsiteX2" fmla="*/ 1620000 w 1620000"/>
                  <a:gd name="connsiteY2" fmla="*/ 0 h 612081"/>
                  <a:gd name="connsiteX3" fmla="*/ 1525434 w 1620000"/>
                  <a:gd name="connsiteY3" fmla="*/ 612081 h 612081"/>
                  <a:gd name="connsiteX4" fmla="*/ 0 w 1620000"/>
                  <a:gd name="connsiteY4" fmla="*/ 612000 h 61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00" h="612081">
                    <a:moveTo>
                      <a:pt x="0" y="612000"/>
                    </a:moveTo>
                    <a:lnTo>
                      <a:pt x="143655" y="0"/>
                    </a:lnTo>
                    <a:lnTo>
                      <a:pt x="1620000" y="0"/>
                    </a:lnTo>
                    <a:lnTo>
                      <a:pt x="1525434" y="612081"/>
                    </a:lnTo>
                    <a:lnTo>
                      <a:pt x="0" y="612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EBC8B"/>
                  </a:gs>
                  <a:gs pos="100000">
                    <a:srgbClr val="F59A5F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grpSp>
            <p:nvGrpSpPr>
              <p:cNvPr id="109" name="组合 25"/>
              <p:cNvGrpSpPr>
                <a:grpSpLocks/>
              </p:cNvGrpSpPr>
              <p:nvPr/>
            </p:nvGrpSpPr>
            <p:grpSpPr bwMode="auto">
              <a:xfrm rot="8537105">
                <a:off x="2505220" y="2114840"/>
                <a:ext cx="1367685" cy="646331"/>
                <a:chOff x="5160017" y="476220"/>
                <a:chExt cx="1545721" cy="730467"/>
              </a:xfrm>
            </p:grpSpPr>
            <p:sp>
              <p:nvSpPr>
                <p:cNvPr id="110" name="TextBox 109"/>
                <p:cNvSpPr txBox="1"/>
                <p:nvPr/>
              </p:nvSpPr>
              <p:spPr>
                <a:xfrm rot="10690976" flipH="1">
                  <a:off x="5810953" y="476220"/>
                  <a:ext cx="894785" cy="730467"/>
                </a:xfrm>
                <a:prstGeom prst="rect">
                  <a:avLst/>
                </a:prstGeom>
                <a:noFill/>
                <a:effectLst/>
                <a:scene3d>
                  <a:camera prst="orthographicFront"/>
                  <a:lightRig rig="threePt" dir="t"/>
                </a:scene3d>
                <a:sp3d prstMaterial="matte"/>
              </p:spPr>
              <p:txBody>
                <a:bodyPr>
                  <a:spAutoFit/>
                  <a:sp3d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lgerian" pitchFamily="82" charset="0"/>
                    </a:rPr>
                    <a:t>04</a:t>
                  </a:r>
                  <a:endParaRPr kumimoji="0" lang="zh-CN" alt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</a:endParaRPr>
                </a:p>
              </p:txBody>
            </p:sp>
            <p:sp>
              <p:nvSpPr>
                <p:cNvPr id="111" name="矩形 27"/>
                <p:cNvSpPr>
                  <a:spLocks noChangeArrowheads="1"/>
                </p:cNvSpPr>
                <p:nvPr/>
              </p:nvSpPr>
              <p:spPr bwMode="auto">
                <a:xfrm rot="10732351" flipH="1">
                  <a:off x="5160017" y="571167"/>
                  <a:ext cx="793808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Sample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Batang" pitchFamily="18" charset="-127"/>
                      <a:ea typeface="Batang" pitchFamily="18" charset="-127"/>
                    </a:rPr>
                    <a:t> title</a:t>
                  </a:r>
                  <a:endPara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171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1118</cp:revision>
  <dcterms:created xsi:type="dcterms:W3CDTF">2009-02-11T05:37:22Z</dcterms:created>
  <dcterms:modified xsi:type="dcterms:W3CDTF">2013-09-13T06:33:54Z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