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8" r:id="rId3"/>
    <p:sldId id="279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828A"/>
    <a:srgbClr val="919FA5"/>
    <a:srgbClr val="F9B41B"/>
    <a:srgbClr val="63BED2"/>
    <a:srgbClr val="A26E6E"/>
    <a:srgbClr val="BEA03C"/>
    <a:srgbClr val="FBC753"/>
    <a:srgbClr val="B9A063"/>
    <a:srgbClr val="F9B61F"/>
    <a:srgbClr val="FA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85" autoAdjust="0"/>
    <p:restoredTop sz="98444" autoAdjust="0"/>
  </p:normalViewPr>
  <p:slideViewPr>
    <p:cSldViewPr showGuides="1">
      <p:cViewPr varScale="1">
        <p:scale>
          <a:sx n="136" d="100"/>
          <a:sy n="136" d="100"/>
        </p:scale>
        <p:origin x="-246" y="-90"/>
      </p:cViewPr>
      <p:guideLst>
        <p:guide orient="horz" pos="12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C41ECE-A2D2-4174-97BB-AB8ECEAAC59E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3739A-0956-4A2F-8638-91BF5E1981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639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49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7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47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74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394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49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726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0732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899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684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348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8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851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6941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355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35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1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34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46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06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07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12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949DE-5780-4D5B-8AF2-017A875DDABF}" type="datetimeFigureOut">
              <a:rPr lang="zh-CN" altLang="en-US" smtClean="0"/>
              <a:t>2013/9/13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07328-5FEB-4D8A-B8D7-DA4D75B4FA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827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824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707904" y="1499981"/>
            <a:ext cx="5328592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66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谢谢观看！</a:t>
            </a:r>
            <a:endParaRPr lang="en-US" altLang="zh-CN" sz="6600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endParaRPr lang="en-US" altLang="zh-CN" sz="2000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endParaRPr lang="en-US" altLang="zh-CN" sz="20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endParaRPr lang="en-US" altLang="zh-CN" sz="2000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en-US" altLang="zh-CN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    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endParaRPr lang="en-US" altLang="zh-CN" sz="20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en-US" altLang="zh-CN" sz="2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              </a:t>
            </a:r>
            <a:r>
              <a:rPr lang="zh-CN" altLang="en-US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600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en-US" altLang="zh-CN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                       www.1ppt.com</a:t>
            </a:r>
            <a:endParaRPr lang="en-US" altLang="zh-CN" sz="1050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693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3320994"/>
            <a:ext cx="792088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1690"/>
            <a:ext cx="9144000" cy="128930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6188"/>
            <a:ext cx="5364212" cy="186882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94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2601</TotalTime>
  <Words>166</Words>
  <Application>Microsoft Office PowerPoint</Application>
  <PresentationFormat>全屏显示(16:9)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主题​​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站长PPT</dc:creator>
  <cp:keywords>微信：seusky</cp:keywords>
  <cp:lastModifiedBy>lenovo</cp:lastModifiedBy>
  <cp:revision>386</cp:revision>
  <dcterms:created xsi:type="dcterms:W3CDTF">2013-08-05T14:50:09Z</dcterms:created>
  <dcterms:modified xsi:type="dcterms:W3CDTF">2013-09-13T01:19:17Z</dcterms:modified>
</cp:coreProperties>
</file>