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sldIdLst>
    <p:sldId id="383" r:id="rId3"/>
    <p:sldId id="3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  <p15:guide id="5" orient="horz" pos="527" userDrawn="1">
          <p15:clr>
            <a:srgbClr val="A4A3A4"/>
          </p15:clr>
        </p15:guide>
        <p15:guide id="7" orient="horz" pos="3952" userDrawn="1">
          <p15:clr>
            <a:srgbClr val="A4A3A4"/>
          </p15:clr>
        </p15:guide>
        <p15:guide id="8" orient="horz" pos="1230" userDrawn="1">
          <p15:clr>
            <a:srgbClr val="A4A3A4"/>
          </p15:clr>
        </p15:guide>
        <p15:guide id="9" orient="horz" pos="935" userDrawn="1">
          <p15:clr>
            <a:srgbClr val="A4A3A4"/>
          </p15:clr>
        </p15:guide>
        <p15:guide id="10" orient="horz" pos="3748" userDrawn="1">
          <p15:clr>
            <a:srgbClr val="A4A3A4"/>
          </p15:clr>
        </p15:guide>
        <p15:guide id="12" orient="horz" pos="3521" userDrawn="1">
          <p15:clr>
            <a:srgbClr val="A4A3A4"/>
          </p15:clr>
        </p15:guide>
        <p15:guide id="13" orient="horz" pos="1865" userDrawn="1">
          <p15:clr>
            <a:srgbClr val="A4A3A4"/>
          </p15:clr>
        </p15:guide>
        <p15:guide id="14" orient="horz" pos="2614" userDrawn="1">
          <p15:clr>
            <a:srgbClr val="A4A3A4"/>
          </p15:clr>
        </p15:guide>
        <p15:guide id="15" pos="2570" userDrawn="1">
          <p15:clr>
            <a:srgbClr val="A4A3A4"/>
          </p15:clr>
        </p15:guide>
        <p15:guide id="16" pos="2252" userDrawn="1">
          <p15:clr>
            <a:srgbClr val="A4A3A4"/>
          </p15:clr>
        </p15:guide>
        <p15:guide id="17" pos="710" userDrawn="1">
          <p15:clr>
            <a:srgbClr val="A4A3A4"/>
          </p15:clr>
        </p15:guide>
        <p15:guide id="18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303"/>
    <a:srgbClr val="BD913B"/>
    <a:srgbClr val="44C9AA"/>
    <a:srgbClr val="80A4A1"/>
    <a:srgbClr val="F65953"/>
    <a:srgbClr val="FDFEEA"/>
    <a:srgbClr val="FC4E4E"/>
    <a:srgbClr val="A2858B"/>
    <a:srgbClr val="FBFDCB"/>
    <a:srgbClr val="00C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>
      <p:cViewPr>
        <p:scale>
          <a:sx n="90" d="100"/>
          <a:sy n="90" d="100"/>
        </p:scale>
        <p:origin x="-492" y="-402"/>
      </p:cViewPr>
      <p:guideLst>
        <p:guide orient="horz" pos="1593"/>
        <p:guide orient="horz" pos="527"/>
        <p:guide orient="horz" pos="3952"/>
        <p:guide orient="horz" pos="1230"/>
        <p:guide orient="horz" pos="935"/>
        <p:guide orient="horz" pos="3748"/>
        <p:guide orient="horz" pos="3521"/>
        <p:guide orient="horz" pos="1865"/>
        <p:guide orient="horz" pos="2614"/>
        <p:guide orient="horz" pos="731"/>
        <p:guide pos="3840"/>
        <p:guide pos="778"/>
        <p:guide pos="6902"/>
        <p:guide pos="2570"/>
        <p:guide pos="2252"/>
        <p:guide pos="7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（全图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590675" y="1638300"/>
            <a:ext cx="9010650" cy="14668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7200" b="1">
                <a:solidFill>
                  <a:srgbClr val="C0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请输入主标题</a:t>
            </a:r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5067300"/>
            <a:ext cx="12192000" cy="1790700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0675" y="3188970"/>
            <a:ext cx="9010650" cy="67056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2800" b="0">
                <a:solidFill>
                  <a:srgbClr val="7A7A6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请输入副标题</a:t>
            </a:r>
            <a:endParaRPr lang="zh-CN" altLang="en-US" dirty="0"/>
          </a:p>
        </p:txBody>
      </p:sp>
      <p:sp>
        <p:nvSpPr>
          <p:cNvPr id="7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0675" y="3977640"/>
            <a:ext cx="9010650" cy="33528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600" b="0">
                <a:solidFill>
                  <a:srgbClr val="7A7A6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Design by :Larrywang</a:t>
            </a:r>
            <a:endParaRPr lang="zh-CN" altLang="en-US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956050" y="6281360"/>
            <a:ext cx="4279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佛山广播电视大学     佛山社区大学</a:t>
            </a:r>
            <a:endParaRPr lang="zh-CN" altLang="en-US" b="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92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②：品牌就是阶梯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0" y="6279294"/>
            <a:ext cx="12192000" cy="584776"/>
            <a:chOff x="0" y="6250266"/>
            <a:chExt cx="12192000" cy="584776"/>
          </a:xfrm>
        </p:grpSpPr>
        <p:sp>
          <p:nvSpPr>
            <p:cNvPr id="12" name="矩形 11"/>
            <p:cNvSpPr/>
            <p:nvPr userDrawn="1"/>
          </p:nvSpPr>
          <p:spPr>
            <a:xfrm>
              <a:off x="0" y="6250266"/>
              <a:ext cx="12192000" cy="584776"/>
            </a:xfrm>
            <a:prstGeom prst="rect">
              <a:avLst/>
            </a:prstGeom>
            <a:solidFill>
              <a:srgbClr val="3F3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E4E"/>
                </a:solidFill>
              </a:endParaRPr>
            </a:p>
          </p:txBody>
        </p:sp>
        <p:sp>
          <p:nvSpPr>
            <p:cNvPr id="13" name="文本框 12"/>
            <p:cNvSpPr txBox="1"/>
            <p:nvPr userDrawn="1"/>
          </p:nvSpPr>
          <p:spPr>
            <a:xfrm>
              <a:off x="344345" y="6310103"/>
              <a:ext cx="2271104" cy="511018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zh-CN"/>
              </a:defPPr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solidFill>
                    <a:srgbClr val="9BB8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/>
                <a:t>①</a:t>
              </a:r>
              <a:r>
                <a:rPr lang="zh-CN" altLang="en-US" dirty="0" smtClean="0"/>
                <a:t>：选择暴力的时代</a:t>
              </a:r>
            </a:p>
          </p:txBody>
        </p:sp>
        <p:sp>
          <p:nvSpPr>
            <p:cNvPr id="14" name="文本框 13"/>
            <p:cNvSpPr txBox="1"/>
            <p:nvPr userDrawn="1"/>
          </p:nvSpPr>
          <p:spPr>
            <a:xfrm>
              <a:off x="3500657" y="6310103"/>
              <a:ext cx="2271104" cy="511018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 b="1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/>
                <a:t>②</a:t>
              </a:r>
              <a:r>
                <a:rPr lang="zh-CN" altLang="en-US" dirty="0" smtClean="0"/>
                <a:t>：定位就是攻心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6656969" y="6310103"/>
              <a:ext cx="2128802" cy="511018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zh-CN"/>
              </a:defPPr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solidFill>
                    <a:srgbClr val="9BB8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/>
                <a:t>③</a:t>
              </a:r>
              <a:r>
                <a:rPr lang="zh-CN" altLang="en-US" dirty="0" smtClean="0"/>
                <a:t>：攻心的方法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 userDrawn="1"/>
          </p:nvSpPr>
          <p:spPr>
            <a:xfrm>
              <a:off x="9670979" y="6310103"/>
              <a:ext cx="2113034" cy="511018"/>
            </a:xfrm>
            <a:prstGeom prst="rect">
              <a:avLst/>
            </a:prstGeom>
            <a:noFill/>
          </p:spPr>
          <p:txBody>
            <a:bodyPr anchor="ctr"/>
            <a:lstStyle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>
                  <a:solidFill>
                    <a:srgbClr val="9BB8B5"/>
                  </a:solidFill>
                </a:rPr>
                <a:t>④</a:t>
              </a:r>
              <a:r>
                <a:rPr lang="zh-CN" altLang="en-US" dirty="0" smtClean="0">
                  <a:solidFill>
                    <a:srgbClr val="9BB8B5"/>
                  </a:solidFill>
                </a:rPr>
                <a:t>：不要做愚蠢的事</a:t>
              </a:r>
              <a:endParaRPr lang="zh-CN" altLang="en-US" dirty="0">
                <a:solidFill>
                  <a:srgbClr val="9BB8B5"/>
                </a:solidFill>
              </a:endParaRPr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62894" y="921693"/>
            <a:ext cx="34382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228600" indent="-228600" algn="ctr">
              <a:buNone/>
              <a:defRPr lang="zh-CN" altLang="en-US" sz="2400" b="1" dirty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7101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③：进入阶梯的法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：选择暴力的时代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>
                <a:solidFill>
                  <a:srgbClr val="9BB8B5"/>
                </a:solidFill>
              </a:rPr>
              <a:t>④</a:t>
            </a:r>
            <a:r>
              <a:rPr lang="zh-CN" altLang="en-US" dirty="0" smtClean="0">
                <a:solidFill>
                  <a:srgbClr val="9BB8B5"/>
                </a:solidFill>
              </a:rPr>
              <a:t>：不要做愚蠢的事</a:t>
            </a:r>
            <a:endParaRPr lang="zh-CN" altLang="en-US" dirty="0">
              <a:solidFill>
                <a:srgbClr val="9BB8B5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：攻心的方法</a:t>
            </a:r>
            <a:endParaRPr lang="zh-CN" altLang="en-US" sz="2400" b="1" dirty="0">
              <a:solidFill>
                <a:srgbClr val="FDFE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930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③：进入阶梯的法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：选择暴力的时代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>
                <a:solidFill>
                  <a:srgbClr val="9BB8B5"/>
                </a:solidFill>
              </a:rPr>
              <a:t>④</a:t>
            </a:r>
            <a:r>
              <a:rPr lang="zh-CN" altLang="en-US" dirty="0" smtClean="0">
                <a:solidFill>
                  <a:srgbClr val="9BB8B5"/>
                </a:solidFill>
              </a:rPr>
              <a:t>：不要做愚蠢的事</a:t>
            </a:r>
            <a:endParaRPr lang="zh-CN" altLang="en-US" dirty="0">
              <a:solidFill>
                <a:srgbClr val="9BB8B5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62894" y="921693"/>
            <a:ext cx="34382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228600" indent="-228600" algn="ctr">
              <a:buNone/>
              <a:defRPr lang="zh-CN" altLang="en-US" sz="2400" b="1" dirty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0600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④：不要做愚蠢的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：选择暴力的时代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0" name="任意多边形 9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：不要做愚蠢的事</a:t>
            </a:r>
            <a:endParaRPr lang="zh-CN" altLang="en-US" sz="2400" b="1" dirty="0">
              <a:solidFill>
                <a:srgbClr val="FDFE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823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④：不要做愚蠢的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：选择暴力的时代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62894" y="921693"/>
            <a:ext cx="34382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228600" indent="-228600" algn="ctr">
              <a:buNone/>
              <a:defRPr lang="zh-CN" altLang="en-US" sz="2400" b="1" dirty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892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（全图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6033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（全图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565732"/>
            <a:ext cx="4588223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1325" y="1565731"/>
            <a:ext cx="54006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357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370869" y="3124200"/>
            <a:ext cx="361950" cy="2209800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751750" y="3124200"/>
            <a:ext cx="800219" cy="2209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3F3F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与我联系</a:t>
            </a:r>
            <a:endParaRPr lang="zh-CN" altLang="en-US" sz="4000" dirty="0">
              <a:solidFill>
                <a:srgbClr val="3F3F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676650" y="3210702"/>
            <a:ext cx="4514850" cy="531845"/>
          </a:xfrm>
          <a:prstGeom prst="rect">
            <a:avLst/>
          </a:prstGeom>
          <a:solidFill>
            <a:srgbClr val="E1D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3F3F3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82316008</a:t>
            </a:r>
            <a:endParaRPr lang="zh-CN" altLang="en-US" sz="2400" dirty="0">
              <a:solidFill>
                <a:srgbClr val="3F3F3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676650" y="4632325"/>
            <a:ext cx="4514850" cy="540527"/>
          </a:xfrm>
          <a:prstGeom prst="rect">
            <a:avLst/>
          </a:prstGeom>
          <a:solidFill>
            <a:srgbClr val="E1D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3F3F3E"/>
                </a:solidFill>
              </a:rPr>
              <a:t>http://weibo.com/larrywangppt</a:t>
            </a:r>
            <a:endParaRPr lang="zh-CN" altLang="en-US" sz="2400" dirty="0">
              <a:solidFill>
                <a:srgbClr val="3F3F3E"/>
              </a:solidFill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676650" y="3911211"/>
            <a:ext cx="4514850" cy="552450"/>
          </a:xfrm>
          <a:prstGeom prst="rect">
            <a:avLst/>
          </a:prstGeom>
          <a:solidFill>
            <a:srgbClr val="E1DA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3F3F3E"/>
                </a:solidFill>
              </a:rPr>
              <a:t>larrywang</a:t>
            </a:r>
            <a:endParaRPr lang="zh-CN" altLang="en-US" sz="2400" dirty="0">
              <a:solidFill>
                <a:srgbClr val="3F3F3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170" y="3952875"/>
            <a:ext cx="5429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170" y="3210702"/>
            <a:ext cx="542925" cy="5318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455" y="4715653"/>
            <a:ext cx="548639" cy="457199"/>
          </a:xfrm>
          <a:prstGeom prst="rect">
            <a:avLst/>
          </a:prstGeom>
        </p:spPr>
      </p:pic>
      <p:cxnSp>
        <p:nvCxnSpPr>
          <p:cNvPr id="14" name="直接连接符 13"/>
          <p:cNvCxnSpPr/>
          <p:nvPr userDrawn="1"/>
        </p:nvCxnSpPr>
        <p:spPr>
          <a:xfrm>
            <a:off x="8686800" y="3210702"/>
            <a:ext cx="0" cy="2123297"/>
          </a:xfrm>
          <a:prstGeom prst="line">
            <a:avLst/>
          </a:prstGeom>
          <a:ln w="19050">
            <a:solidFill>
              <a:srgbClr val="7A7A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>
            <a:off x="9158287" y="3233860"/>
            <a:ext cx="2003286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</a:t>
            </a:r>
            <a:endParaRPr lang="en-US" altLang="zh-CN" sz="6000" b="1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00000"/>
              </a:lnSpc>
            </a:pPr>
            <a:r>
              <a:rPr lang="zh-CN" altLang="en-US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进步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0122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956" userDrawn="1">
          <p15:clr>
            <a:srgbClr val="FBAE40"/>
          </p15:clr>
        </p15:guide>
        <p15:guide id="4" orient="horz" pos="336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439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622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总目录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 userDrawn="1"/>
        </p:nvSpPr>
        <p:spPr>
          <a:xfrm>
            <a:off x="918106" y="2606317"/>
            <a:ext cx="266700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 userDrawn="1"/>
        </p:nvSpPr>
        <p:spPr>
          <a:xfrm>
            <a:off x="2619971" y="3279199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6565C"/>
                </a:solidFill>
              </a:rPr>
              <a:t>CONTENT</a:t>
            </a:r>
            <a:endParaRPr lang="zh-CN" altLang="en-US" b="1" dirty="0">
              <a:solidFill>
                <a:srgbClr val="56565C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979194" y="2169317"/>
            <a:ext cx="2968006" cy="1782765"/>
            <a:chOff x="5588001" y="2169317"/>
            <a:chExt cx="2968006" cy="1782765"/>
          </a:xfrm>
        </p:grpSpPr>
        <p:sp>
          <p:nvSpPr>
            <p:cNvPr id="34" name="任意多边形 33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B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378576" y="2169317"/>
            <a:ext cx="2968006" cy="1782765"/>
            <a:chOff x="5588001" y="2169317"/>
            <a:chExt cx="2968006" cy="1782765"/>
          </a:xfrm>
        </p:grpSpPr>
        <p:sp>
          <p:nvSpPr>
            <p:cNvPr id="38" name="任意多边形 37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B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785253" y="2169317"/>
            <a:ext cx="2968006" cy="1782765"/>
            <a:chOff x="5588001" y="2169317"/>
            <a:chExt cx="2968006" cy="1782765"/>
          </a:xfrm>
        </p:grpSpPr>
        <p:sp>
          <p:nvSpPr>
            <p:cNvPr id="47" name="任意多边形 46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B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 26"/>
          <p:cNvSpPr/>
          <p:nvPr userDrawn="1"/>
        </p:nvSpPr>
        <p:spPr>
          <a:xfrm>
            <a:off x="3760864" y="2178285"/>
            <a:ext cx="2796301" cy="1773796"/>
          </a:xfrm>
          <a:custGeom>
            <a:avLst/>
            <a:gdLst>
              <a:gd name="connsiteX0" fmla="*/ 0 w 2796301"/>
              <a:gd name="connsiteY0" fmla="*/ 0 h 1773796"/>
              <a:gd name="connsiteX1" fmla="*/ 1021555 w 2796301"/>
              <a:gd name="connsiteY1" fmla="*/ 2381 h 1773796"/>
              <a:gd name="connsiteX2" fmla="*/ 2796301 w 2796301"/>
              <a:gd name="connsiteY2" fmla="*/ 1773796 h 1773796"/>
              <a:gd name="connsiteX3" fmla="*/ 1772844 w 2796301"/>
              <a:gd name="connsiteY3" fmla="*/ 1773796 h 177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6301" h="1773796">
                <a:moveTo>
                  <a:pt x="0" y="0"/>
                </a:moveTo>
                <a:lnTo>
                  <a:pt x="1021555" y="2381"/>
                </a:lnTo>
                <a:lnTo>
                  <a:pt x="2796301" y="1773796"/>
                </a:lnTo>
                <a:lnTo>
                  <a:pt x="1772844" y="1773796"/>
                </a:lnTo>
                <a:close/>
              </a:path>
            </a:pathLst>
          </a:custGeom>
          <a:solidFill>
            <a:srgbClr val="FB8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 rot="2716001">
            <a:off x="403263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：选择暴力时代</a:t>
            </a:r>
          </a:p>
        </p:txBody>
      </p:sp>
      <p:sp>
        <p:nvSpPr>
          <p:cNvPr id="36" name="文本框 35"/>
          <p:cNvSpPr txBox="1"/>
          <p:nvPr userDrawn="1"/>
        </p:nvSpPr>
        <p:spPr>
          <a:xfrm rot="2716001">
            <a:off x="547391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40" name="文本框 39"/>
          <p:cNvSpPr txBox="1"/>
          <p:nvPr userDrawn="1"/>
        </p:nvSpPr>
        <p:spPr>
          <a:xfrm rot="2716001">
            <a:off x="6820118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41" name="文本框 40"/>
          <p:cNvSpPr txBox="1"/>
          <p:nvPr userDrawn="1"/>
        </p:nvSpPr>
        <p:spPr>
          <a:xfrm rot="2716001">
            <a:off x="8159534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971592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251" userDrawn="1">
          <p15:clr>
            <a:srgbClr val="FBAE40"/>
          </p15:clr>
        </p15:guide>
        <p15:guide id="2" pos="3863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  <p15:guide id="0" pos="1685" userDrawn="1">
          <p15:clr>
            <a:srgbClr val="FBAE40"/>
          </p15:clr>
        </p15:guide>
        <p15:guide id="7" pos="665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1363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351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007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5063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316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362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441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9892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72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一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3759994" y="2169316"/>
            <a:ext cx="3981450" cy="2956720"/>
          </a:xfrm>
          <a:custGeom>
            <a:avLst/>
            <a:gdLst>
              <a:gd name="connsiteX0" fmla="*/ 0 w 838200"/>
              <a:gd name="connsiteY0" fmla="*/ 0 h 1847850"/>
              <a:gd name="connsiteX1" fmla="*/ 838200 w 838200"/>
              <a:gd name="connsiteY1" fmla="*/ 0 h 1847850"/>
              <a:gd name="connsiteX2" fmla="*/ 838200 w 838200"/>
              <a:gd name="connsiteY2" fmla="*/ 1847850 h 1847850"/>
              <a:gd name="connsiteX3" fmla="*/ 0 w 838200"/>
              <a:gd name="connsiteY3" fmla="*/ 1847850 h 1847850"/>
              <a:gd name="connsiteX4" fmla="*/ 0 w 838200"/>
              <a:gd name="connsiteY4" fmla="*/ 0 h 1847850"/>
              <a:gd name="connsiteX0" fmla="*/ 0 w 2705100"/>
              <a:gd name="connsiteY0" fmla="*/ 0 h 1866900"/>
              <a:gd name="connsiteX1" fmla="*/ 838200 w 2705100"/>
              <a:gd name="connsiteY1" fmla="*/ 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705100"/>
              <a:gd name="connsiteY0" fmla="*/ 0 h 1866900"/>
              <a:gd name="connsiteX1" fmla="*/ 1123950 w 2705100"/>
              <a:gd name="connsiteY1" fmla="*/ 5715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876550"/>
              <a:gd name="connsiteY0" fmla="*/ 0 h 1847850"/>
              <a:gd name="connsiteX1" fmla="*/ 1123950 w 2876550"/>
              <a:gd name="connsiteY1" fmla="*/ 57150 h 1847850"/>
              <a:gd name="connsiteX2" fmla="*/ 2876550 w 2876550"/>
              <a:gd name="connsiteY2" fmla="*/ 1828800 h 1847850"/>
              <a:gd name="connsiteX3" fmla="*/ 0 w 2876550"/>
              <a:gd name="connsiteY3" fmla="*/ 1847850 h 1847850"/>
              <a:gd name="connsiteX4" fmla="*/ 0 w 2876550"/>
              <a:gd name="connsiteY4" fmla="*/ 0 h 1847850"/>
              <a:gd name="connsiteX0" fmla="*/ 723900 w 2876550"/>
              <a:gd name="connsiteY0" fmla="*/ 476250 h 1790700"/>
              <a:gd name="connsiteX1" fmla="*/ 1123950 w 2876550"/>
              <a:gd name="connsiteY1" fmla="*/ 0 h 1790700"/>
              <a:gd name="connsiteX2" fmla="*/ 2876550 w 2876550"/>
              <a:gd name="connsiteY2" fmla="*/ 1771650 h 1790700"/>
              <a:gd name="connsiteX3" fmla="*/ 0 w 2876550"/>
              <a:gd name="connsiteY3" fmla="*/ 1790700 h 1790700"/>
              <a:gd name="connsiteX4" fmla="*/ 723900 w 2876550"/>
              <a:gd name="connsiteY4" fmla="*/ 476250 h 1790700"/>
              <a:gd name="connsiteX0" fmla="*/ 0 w 2876550"/>
              <a:gd name="connsiteY0" fmla="*/ 0 h 1866900"/>
              <a:gd name="connsiteX1" fmla="*/ 1123950 w 2876550"/>
              <a:gd name="connsiteY1" fmla="*/ 76200 h 1866900"/>
              <a:gd name="connsiteX2" fmla="*/ 2876550 w 2876550"/>
              <a:gd name="connsiteY2" fmla="*/ 1847850 h 1866900"/>
              <a:gd name="connsiteX3" fmla="*/ 0 w 2876550"/>
              <a:gd name="connsiteY3" fmla="*/ 1866900 h 1866900"/>
              <a:gd name="connsiteX4" fmla="*/ 0 w 2876550"/>
              <a:gd name="connsiteY4" fmla="*/ 0 h 1866900"/>
              <a:gd name="connsiteX0" fmla="*/ 0 w 2909887"/>
              <a:gd name="connsiteY0" fmla="*/ 0 h 1843088"/>
              <a:gd name="connsiteX1" fmla="*/ 1157287 w 2909887"/>
              <a:gd name="connsiteY1" fmla="*/ 52388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43088"/>
              <a:gd name="connsiteX1" fmla="*/ 1114424 w 2909887"/>
              <a:gd name="connsiteY1" fmla="*/ 0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266824 w 2909887"/>
              <a:gd name="connsiteY3" fmla="*/ 1757363 h 1824038"/>
              <a:gd name="connsiteX4" fmla="*/ 0 w 2909887"/>
              <a:gd name="connsiteY4" fmla="*/ 0 h 182403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800224 w 2909887"/>
              <a:gd name="connsiteY3" fmla="*/ 1766888 h 1824038"/>
              <a:gd name="connsiteX4" fmla="*/ 0 w 2909887"/>
              <a:gd name="connsiteY4" fmla="*/ 0 h 1824038"/>
              <a:gd name="connsiteX0" fmla="*/ 0 w 2909887"/>
              <a:gd name="connsiteY0" fmla="*/ 0 h 1838326"/>
              <a:gd name="connsiteX1" fmla="*/ 1114424 w 2909887"/>
              <a:gd name="connsiteY1" fmla="*/ 0 h 1838326"/>
              <a:gd name="connsiteX2" fmla="*/ 2909887 w 2909887"/>
              <a:gd name="connsiteY2" fmla="*/ 1824038 h 1838326"/>
              <a:gd name="connsiteX3" fmla="*/ 1871662 w 2909887"/>
              <a:gd name="connsiteY3" fmla="*/ 1838326 h 1838326"/>
              <a:gd name="connsiteX4" fmla="*/ 0 w 2909887"/>
              <a:gd name="connsiteY4" fmla="*/ 0 h 1838326"/>
              <a:gd name="connsiteX0" fmla="*/ 0 w 2943224"/>
              <a:gd name="connsiteY0" fmla="*/ 0 h 1838326"/>
              <a:gd name="connsiteX1" fmla="*/ 1114424 w 2943224"/>
              <a:gd name="connsiteY1" fmla="*/ 0 h 1838326"/>
              <a:gd name="connsiteX2" fmla="*/ 2943224 w 2943224"/>
              <a:gd name="connsiteY2" fmla="*/ 1838326 h 1838326"/>
              <a:gd name="connsiteX3" fmla="*/ 1871662 w 2943224"/>
              <a:gd name="connsiteY3" fmla="*/ 1838326 h 1838326"/>
              <a:gd name="connsiteX4" fmla="*/ 0 w 2943224"/>
              <a:gd name="connsiteY4" fmla="*/ 0 h 1838326"/>
              <a:gd name="connsiteX0" fmla="*/ 0 w 2786061"/>
              <a:gd name="connsiteY0" fmla="*/ 9525 h 1838326"/>
              <a:gd name="connsiteX1" fmla="*/ 957261 w 2786061"/>
              <a:gd name="connsiteY1" fmla="*/ 0 h 1838326"/>
              <a:gd name="connsiteX2" fmla="*/ 2786061 w 2786061"/>
              <a:gd name="connsiteY2" fmla="*/ 1838326 h 1838326"/>
              <a:gd name="connsiteX3" fmla="*/ 1714499 w 2786061"/>
              <a:gd name="connsiteY3" fmla="*/ 1838326 h 1838326"/>
              <a:gd name="connsiteX4" fmla="*/ 0 w 2786061"/>
              <a:gd name="connsiteY4" fmla="*/ 9525 h 1838326"/>
              <a:gd name="connsiteX0" fmla="*/ 0 w 2876549"/>
              <a:gd name="connsiteY0" fmla="*/ 14288 h 1838326"/>
              <a:gd name="connsiteX1" fmla="*/ 1047749 w 2876549"/>
              <a:gd name="connsiteY1" fmla="*/ 0 h 1838326"/>
              <a:gd name="connsiteX2" fmla="*/ 2876549 w 2876549"/>
              <a:gd name="connsiteY2" fmla="*/ 1838326 h 1838326"/>
              <a:gd name="connsiteX3" fmla="*/ 1804987 w 2876549"/>
              <a:gd name="connsiteY3" fmla="*/ 1838326 h 1838326"/>
              <a:gd name="connsiteX4" fmla="*/ 0 w 2876549"/>
              <a:gd name="connsiteY4" fmla="*/ 14288 h 1838326"/>
              <a:gd name="connsiteX0" fmla="*/ 0 w 2876549"/>
              <a:gd name="connsiteY0" fmla="*/ 0 h 1824038"/>
              <a:gd name="connsiteX1" fmla="*/ 919161 w 2876549"/>
              <a:gd name="connsiteY1" fmla="*/ 33337 h 1824038"/>
              <a:gd name="connsiteX2" fmla="*/ 2876549 w 2876549"/>
              <a:gd name="connsiteY2" fmla="*/ 1824038 h 1824038"/>
              <a:gd name="connsiteX3" fmla="*/ 1804987 w 2876549"/>
              <a:gd name="connsiteY3" fmla="*/ 1824038 h 1824038"/>
              <a:gd name="connsiteX4" fmla="*/ 0 w 2876549"/>
              <a:gd name="connsiteY4" fmla="*/ 0 h 1824038"/>
              <a:gd name="connsiteX0" fmla="*/ 0 w 2876549"/>
              <a:gd name="connsiteY0" fmla="*/ 1 h 1824039"/>
              <a:gd name="connsiteX1" fmla="*/ 1033461 w 2876549"/>
              <a:gd name="connsiteY1" fmla="*/ 0 h 1824039"/>
              <a:gd name="connsiteX2" fmla="*/ 2876549 w 2876549"/>
              <a:gd name="connsiteY2" fmla="*/ 1824039 h 1824039"/>
              <a:gd name="connsiteX3" fmla="*/ 1804987 w 2876549"/>
              <a:gd name="connsiteY3" fmla="*/ 1824039 h 1824039"/>
              <a:gd name="connsiteX4" fmla="*/ 0 w 2876549"/>
              <a:gd name="connsiteY4" fmla="*/ 1 h 1824039"/>
              <a:gd name="connsiteX0" fmla="*/ 0 w 2967037"/>
              <a:gd name="connsiteY0" fmla="*/ 1 h 3053617"/>
              <a:gd name="connsiteX1" fmla="*/ 1033461 w 2967037"/>
              <a:gd name="connsiteY1" fmla="*/ 0 h 3053617"/>
              <a:gd name="connsiteX2" fmla="*/ 2876549 w 2967037"/>
              <a:gd name="connsiteY2" fmla="*/ 1824039 h 3053617"/>
              <a:gd name="connsiteX3" fmla="*/ 2967037 w 2967037"/>
              <a:gd name="connsiteY3" fmla="*/ 3053617 h 3053617"/>
              <a:gd name="connsiteX4" fmla="*/ 0 w 2967037"/>
              <a:gd name="connsiteY4" fmla="*/ 1 h 3053617"/>
              <a:gd name="connsiteX0" fmla="*/ 0 w 4152899"/>
              <a:gd name="connsiteY0" fmla="*/ 1 h 3053617"/>
              <a:gd name="connsiteX1" fmla="*/ 1033461 w 4152899"/>
              <a:gd name="connsiteY1" fmla="*/ 0 h 3053617"/>
              <a:gd name="connsiteX2" fmla="*/ 4152899 w 4152899"/>
              <a:gd name="connsiteY2" fmla="*/ 3034100 h 3053617"/>
              <a:gd name="connsiteX3" fmla="*/ 2967037 w 4152899"/>
              <a:gd name="connsiteY3" fmla="*/ 3053617 h 3053617"/>
              <a:gd name="connsiteX4" fmla="*/ 0 w 4152899"/>
              <a:gd name="connsiteY4" fmla="*/ 1 h 3053617"/>
              <a:gd name="connsiteX0" fmla="*/ 0 w 4152899"/>
              <a:gd name="connsiteY0" fmla="*/ 1 h 3043858"/>
              <a:gd name="connsiteX1" fmla="*/ 1033461 w 4152899"/>
              <a:gd name="connsiteY1" fmla="*/ 0 h 3043858"/>
              <a:gd name="connsiteX2" fmla="*/ 4152899 w 4152899"/>
              <a:gd name="connsiteY2" fmla="*/ 3034100 h 3043858"/>
              <a:gd name="connsiteX3" fmla="*/ 2967037 w 4152899"/>
              <a:gd name="connsiteY3" fmla="*/ 3043858 h 3043858"/>
              <a:gd name="connsiteX4" fmla="*/ 0 w 4152899"/>
              <a:gd name="connsiteY4" fmla="*/ 1 h 3043858"/>
              <a:gd name="connsiteX0" fmla="*/ 0 w 4152899"/>
              <a:gd name="connsiteY0" fmla="*/ 1 h 3034100"/>
              <a:gd name="connsiteX1" fmla="*/ 1033461 w 4152899"/>
              <a:gd name="connsiteY1" fmla="*/ 0 h 3034100"/>
              <a:gd name="connsiteX2" fmla="*/ 4152899 w 4152899"/>
              <a:gd name="connsiteY2" fmla="*/ 3034100 h 3034100"/>
              <a:gd name="connsiteX3" fmla="*/ 2952750 w 4152899"/>
              <a:gd name="connsiteY3" fmla="*/ 3026780 h 3034100"/>
              <a:gd name="connsiteX4" fmla="*/ 0 w 4152899"/>
              <a:gd name="connsiteY4" fmla="*/ 1 h 303410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52750 w 3993356"/>
              <a:gd name="connsiteY3" fmla="*/ 3026780 h 3026780"/>
              <a:gd name="connsiteX4" fmla="*/ 0 w 3993356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67038 w 3993356"/>
              <a:gd name="connsiteY3" fmla="*/ 3026780 h 3026780"/>
              <a:gd name="connsiteX4" fmla="*/ 0 w 3993356"/>
              <a:gd name="connsiteY4" fmla="*/ 1 h 3026780"/>
              <a:gd name="connsiteX0" fmla="*/ 0 w 3981450"/>
              <a:gd name="connsiteY0" fmla="*/ 0 h 3029219"/>
              <a:gd name="connsiteX1" fmla="*/ 1021555 w 3981450"/>
              <a:gd name="connsiteY1" fmla="*/ 2439 h 3029219"/>
              <a:gd name="connsiteX2" fmla="*/ 3981450 w 3981450"/>
              <a:gd name="connsiteY2" fmla="*/ 3029219 h 3029219"/>
              <a:gd name="connsiteX3" fmla="*/ 2955132 w 3981450"/>
              <a:gd name="connsiteY3" fmla="*/ 3029219 h 3029219"/>
              <a:gd name="connsiteX4" fmla="*/ 0 w 3981450"/>
              <a:gd name="connsiteY4" fmla="*/ 0 h 302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3029219">
                <a:moveTo>
                  <a:pt x="0" y="0"/>
                </a:moveTo>
                <a:lnTo>
                  <a:pt x="1021555" y="2439"/>
                </a:lnTo>
                <a:lnTo>
                  <a:pt x="3981450" y="3029219"/>
                </a:lnTo>
                <a:lnTo>
                  <a:pt x="2955132" y="3029219"/>
                </a:lnTo>
                <a:lnTo>
                  <a:pt x="0" y="0"/>
                </a:lnTo>
                <a:close/>
              </a:path>
            </a:pathLst>
          </a:custGeom>
          <a:solidFill>
            <a:srgbClr val="F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979194" y="2169317"/>
            <a:ext cx="2968006" cy="1782765"/>
            <a:chOff x="5588001" y="2169317"/>
            <a:chExt cx="2968006" cy="1782765"/>
          </a:xfrm>
        </p:grpSpPr>
        <p:sp>
          <p:nvSpPr>
            <p:cNvPr id="34" name="任意多边形 33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A8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378576" y="2169317"/>
            <a:ext cx="2968006" cy="1782765"/>
            <a:chOff x="5588001" y="2169317"/>
            <a:chExt cx="2968006" cy="1782765"/>
          </a:xfrm>
        </p:grpSpPr>
        <p:sp>
          <p:nvSpPr>
            <p:cNvPr id="38" name="任意多边形 37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A8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785253" y="2169317"/>
            <a:ext cx="2968006" cy="1782765"/>
            <a:chOff x="5588001" y="2169317"/>
            <a:chExt cx="2968006" cy="1782765"/>
          </a:xfrm>
        </p:grpSpPr>
        <p:sp>
          <p:nvSpPr>
            <p:cNvPr id="47" name="任意多边形 46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A8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 userDrawn="1"/>
        </p:nvSpPr>
        <p:spPr>
          <a:xfrm rot="2716001">
            <a:off x="3873815" y="3345115"/>
            <a:ext cx="3569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  <p:sp>
        <p:nvSpPr>
          <p:cNvPr id="25" name="文本框 24"/>
          <p:cNvSpPr txBox="1"/>
          <p:nvPr userDrawn="1"/>
        </p:nvSpPr>
        <p:spPr>
          <a:xfrm rot="2716001">
            <a:off x="547391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26" name="文本框 25"/>
          <p:cNvSpPr txBox="1"/>
          <p:nvPr userDrawn="1"/>
        </p:nvSpPr>
        <p:spPr>
          <a:xfrm rot="2716001">
            <a:off x="6820118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 rot="2716001">
            <a:off x="8159534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0682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251" userDrawn="1">
          <p15:clr>
            <a:srgbClr val="FBAE40"/>
          </p15:clr>
        </p15:guide>
        <p15:guide id="2" pos="3863" userDrawn="1">
          <p15:clr>
            <a:srgbClr val="FBAE40"/>
          </p15:clr>
        </p15:guide>
        <p15:guide id="3" orient="horz" pos="3226" userDrawn="1">
          <p15:clr>
            <a:srgbClr val="FBAE40"/>
          </p15:clr>
        </p15:guide>
        <p15:guide id="4" orient="horz" pos="1366" userDrawn="1">
          <p15:clr>
            <a:srgbClr val="FBAE40"/>
          </p15:clr>
        </p15:guide>
        <p15:guide id="5" pos="2275" userDrawn="1">
          <p15:clr>
            <a:srgbClr val="FBAE40"/>
          </p15:clr>
        </p15:guide>
        <p15:guide id="6" pos="7287" userDrawn="1">
          <p15:clr>
            <a:srgbClr val="FBAE40"/>
          </p15:clr>
        </p15:guide>
        <p15:guide id="7" pos="6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二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5141177" y="2169316"/>
            <a:ext cx="3981450" cy="2956720"/>
          </a:xfrm>
          <a:custGeom>
            <a:avLst/>
            <a:gdLst>
              <a:gd name="connsiteX0" fmla="*/ 0 w 838200"/>
              <a:gd name="connsiteY0" fmla="*/ 0 h 1847850"/>
              <a:gd name="connsiteX1" fmla="*/ 838200 w 838200"/>
              <a:gd name="connsiteY1" fmla="*/ 0 h 1847850"/>
              <a:gd name="connsiteX2" fmla="*/ 838200 w 838200"/>
              <a:gd name="connsiteY2" fmla="*/ 1847850 h 1847850"/>
              <a:gd name="connsiteX3" fmla="*/ 0 w 838200"/>
              <a:gd name="connsiteY3" fmla="*/ 1847850 h 1847850"/>
              <a:gd name="connsiteX4" fmla="*/ 0 w 838200"/>
              <a:gd name="connsiteY4" fmla="*/ 0 h 1847850"/>
              <a:gd name="connsiteX0" fmla="*/ 0 w 2705100"/>
              <a:gd name="connsiteY0" fmla="*/ 0 h 1866900"/>
              <a:gd name="connsiteX1" fmla="*/ 838200 w 2705100"/>
              <a:gd name="connsiteY1" fmla="*/ 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705100"/>
              <a:gd name="connsiteY0" fmla="*/ 0 h 1866900"/>
              <a:gd name="connsiteX1" fmla="*/ 1123950 w 2705100"/>
              <a:gd name="connsiteY1" fmla="*/ 5715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876550"/>
              <a:gd name="connsiteY0" fmla="*/ 0 h 1847850"/>
              <a:gd name="connsiteX1" fmla="*/ 1123950 w 2876550"/>
              <a:gd name="connsiteY1" fmla="*/ 57150 h 1847850"/>
              <a:gd name="connsiteX2" fmla="*/ 2876550 w 2876550"/>
              <a:gd name="connsiteY2" fmla="*/ 1828800 h 1847850"/>
              <a:gd name="connsiteX3" fmla="*/ 0 w 2876550"/>
              <a:gd name="connsiteY3" fmla="*/ 1847850 h 1847850"/>
              <a:gd name="connsiteX4" fmla="*/ 0 w 2876550"/>
              <a:gd name="connsiteY4" fmla="*/ 0 h 1847850"/>
              <a:gd name="connsiteX0" fmla="*/ 723900 w 2876550"/>
              <a:gd name="connsiteY0" fmla="*/ 476250 h 1790700"/>
              <a:gd name="connsiteX1" fmla="*/ 1123950 w 2876550"/>
              <a:gd name="connsiteY1" fmla="*/ 0 h 1790700"/>
              <a:gd name="connsiteX2" fmla="*/ 2876550 w 2876550"/>
              <a:gd name="connsiteY2" fmla="*/ 1771650 h 1790700"/>
              <a:gd name="connsiteX3" fmla="*/ 0 w 2876550"/>
              <a:gd name="connsiteY3" fmla="*/ 1790700 h 1790700"/>
              <a:gd name="connsiteX4" fmla="*/ 723900 w 2876550"/>
              <a:gd name="connsiteY4" fmla="*/ 476250 h 1790700"/>
              <a:gd name="connsiteX0" fmla="*/ 0 w 2876550"/>
              <a:gd name="connsiteY0" fmla="*/ 0 h 1866900"/>
              <a:gd name="connsiteX1" fmla="*/ 1123950 w 2876550"/>
              <a:gd name="connsiteY1" fmla="*/ 76200 h 1866900"/>
              <a:gd name="connsiteX2" fmla="*/ 2876550 w 2876550"/>
              <a:gd name="connsiteY2" fmla="*/ 1847850 h 1866900"/>
              <a:gd name="connsiteX3" fmla="*/ 0 w 2876550"/>
              <a:gd name="connsiteY3" fmla="*/ 1866900 h 1866900"/>
              <a:gd name="connsiteX4" fmla="*/ 0 w 2876550"/>
              <a:gd name="connsiteY4" fmla="*/ 0 h 1866900"/>
              <a:gd name="connsiteX0" fmla="*/ 0 w 2909887"/>
              <a:gd name="connsiteY0" fmla="*/ 0 h 1843088"/>
              <a:gd name="connsiteX1" fmla="*/ 1157287 w 2909887"/>
              <a:gd name="connsiteY1" fmla="*/ 52388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43088"/>
              <a:gd name="connsiteX1" fmla="*/ 1114424 w 2909887"/>
              <a:gd name="connsiteY1" fmla="*/ 0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266824 w 2909887"/>
              <a:gd name="connsiteY3" fmla="*/ 1757363 h 1824038"/>
              <a:gd name="connsiteX4" fmla="*/ 0 w 2909887"/>
              <a:gd name="connsiteY4" fmla="*/ 0 h 182403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800224 w 2909887"/>
              <a:gd name="connsiteY3" fmla="*/ 1766888 h 1824038"/>
              <a:gd name="connsiteX4" fmla="*/ 0 w 2909887"/>
              <a:gd name="connsiteY4" fmla="*/ 0 h 1824038"/>
              <a:gd name="connsiteX0" fmla="*/ 0 w 2909887"/>
              <a:gd name="connsiteY0" fmla="*/ 0 h 1838326"/>
              <a:gd name="connsiteX1" fmla="*/ 1114424 w 2909887"/>
              <a:gd name="connsiteY1" fmla="*/ 0 h 1838326"/>
              <a:gd name="connsiteX2" fmla="*/ 2909887 w 2909887"/>
              <a:gd name="connsiteY2" fmla="*/ 1824038 h 1838326"/>
              <a:gd name="connsiteX3" fmla="*/ 1871662 w 2909887"/>
              <a:gd name="connsiteY3" fmla="*/ 1838326 h 1838326"/>
              <a:gd name="connsiteX4" fmla="*/ 0 w 2909887"/>
              <a:gd name="connsiteY4" fmla="*/ 0 h 1838326"/>
              <a:gd name="connsiteX0" fmla="*/ 0 w 2943224"/>
              <a:gd name="connsiteY0" fmla="*/ 0 h 1838326"/>
              <a:gd name="connsiteX1" fmla="*/ 1114424 w 2943224"/>
              <a:gd name="connsiteY1" fmla="*/ 0 h 1838326"/>
              <a:gd name="connsiteX2" fmla="*/ 2943224 w 2943224"/>
              <a:gd name="connsiteY2" fmla="*/ 1838326 h 1838326"/>
              <a:gd name="connsiteX3" fmla="*/ 1871662 w 2943224"/>
              <a:gd name="connsiteY3" fmla="*/ 1838326 h 1838326"/>
              <a:gd name="connsiteX4" fmla="*/ 0 w 2943224"/>
              <a:gd name="connsiteY4" fmla="*/ 0 h 1838326"/>
              <a:gd name="connsiteX0" fmla="*/ 0 w 2786061"/>
              <a:gd name="connsiteY0" fmla="*/ 9525 h 1838326"/>
              <a:gd name="connsiteX1" fmla="*/ 957261 w 2786061"/>
              <a:gd name="connsiteY1" fmla="*/ 0 h 1838326"/>
              <a:gd name="connsiteX2" fmla="*/ 2786061 w 2786061"/>
              <a:gd name="connsiteY2" fmla="*/ 1838326 h 1838326"/>
              <a:gd name="connsiteX3" fmla="*/ 1714499 w 2786061"/>
              <a:gd name="connsiteY3" fmla="*/ 1838326 h 1838326"/>
              <a:gd name="connsiteX4" fmla="*/ 0 w 2786061"/>
              <a:gd name="connsiteY4" fmla="*/ 9525 h 1838326"/>
              <a:gd name="connsiteX0" fmla="*/ 0 w 2876549"/>
              <a:gd name="connsiteY0" fmla="*/ 14288 h 1838326"/>
              <a:gd name="connsiteX1" fmla="*/ 1047749 w 2876549"/>
              <a:gd name="connsiteY1" fmla="*/ 0 h 1838326"/>
              <a:gd name="connsiteX2" fmla="*/ 2876549 w 2876549"/>
              <a:gd name="connsiteY2" fmla="*/ 1838326 h 1838326"/>
              <a:gd name="connsiteX3" fmla="*/ 1804987 w 2876549"/>
              <a:gd name="connsiteY3" fmla="*/ 1838326 h 1838326"/>
              <a:gd name="connsiteX4" fmla="*/ 0 w 2876549"/>
              <a:gd name="connsiteY4" fmla="*/ 14288 h 1838326"/>
              <a:gd name="connsiteX0" fmla="*/ 0 w 2876549"/>
              <a:gd name="connsiteY0" fmla="*/ 0 h 1824038"/>
              <a:gd name="connsiteX1" fmla="*/ 919161 w 2876549"/>
              <a:gd name="connsiteY1" fmla="*/ 33337 h 1824038"/>
              <a:gd name="connsiteX2" fmla="*/ 2876549 w 2876549"/>
              <a:gd name="connsiteY2" fmla="*/ 1824038 h 1824038"/>
              <a:gd name="connsiteX3" fmla="*/ 1804987 w 2876549"/>
              <a:gd name="connsiteY3" fmla="*/ 1824038 h 1824038"/>
              <a:gd name="connsiteX4" fmla="*/ 0 w 2876549"/>
              <a:gd name="connsiteY4" fmla="*/ 0 h 1824038"/>
              <a:gd name="connsiteX0" fmla="*/ 0 w 2876549"/>
              <a:gd name="connsiteY0" fmla="*/ 1 h 1824039"/>
              <a:gd name="connsiteX1" fmla="*/ 1033461 w 2876549"/>
              <a:gd name="connsiteY1" fmla="*/ 0 h 1824039"/>
              <a:gd name="connsiteX2" fmla="*/ 2876549 w 2876549"/>
              <a:gd name="connsiteY2" fmla="*/ 1824039 h 1824039"/>
              <a:gd name="connsiteX3" fmla="*/ 1804987 w 2876549"/>
              <a:gd name="connsiteY3" fmla="*/ 1824039 h 1824039"/>
              <a:gd name="connsiteX4" fmla="*/ 0 w 2876549"/>
              <a:gd name="connsiteY4" fmla="*/ 1 h 1824039"/>
              <a:gd name="connsiteX0" fmla="*/ 0 w 2967037"/>
              <a:gd name="connsiteY0" fmla="*/ 1 h 3053617"/>
              <a:gd name="connsiteX1" fmla="*/ 1033461 w 2967037"/>
              <a:gd name="connsiteY1" fmla="*/ 0 h 3053617"/>
              <a:gd name="connsiteX2" fmla="*/ 2876549 w 2967037"/>
              <a:gd name="connsiteY2" fmla="*/ 1824039 h 3053617"/>
              <a:gd name="connsiteX3" fmla="*/ 2967037 w 2967037"/>
              <a:gd name="connsiteY3" fmla="*/ 3053617 h 3053617"/>
              <a:gd name="connsiteX4" fmla="*/ 0 w 2967037"/>
              <a:gd name="connsiteY4" fmla="*/ 1 h 3053617"/>
              <a:gd name="connsiteX0" fmla="*/ 0 w 4152899"/>
              <a:gd name="connsiteY0" fmla="*/ 1 h 3053617"/>
              <a:gd name="connsiteX1" fmla="*/ 1033461 w 4152899"/>
              <a:gd name="connsiteY1" fmla="*/ 0 h 3053617"/>
              <a:gd name="connsiteX2" fmla="*/ 4152899 w 4152899"/>
              <a:gd name="connsiteY2" fmla="*/ 3034100 h 3053617"/>
              <a:gd name="connsiteX3" fmla="*/ 2967037 w 4152899"/>
              <a:gd name="connsiteY3" fmla="*/ 3053617 h 3053617"/>
              <a:gd name="connsiteX4" fmla="*/ 0 w 4152899"/>
              <a:gd name="connsiteY4" fmla="*/ 1 h 3053617"/>
              <a:gd name="connsiteX0" fmla="*/ 0 w 4152899"/>
              <a:gd name="connsiteY0" fmla="*/ 1 h 3043858"/>
              <a:gd name="connsiteX1" fmla="*/ 1033461 w 4152899"/>
              <a:gd name="connsiteY1" fmla="*/ 0 h 3043858"/>
              <a:gd name="connsiteX2" fmla="*/ 4152899 w 4152899"/>
              <a:gd name="connsiteY2" fmla="*/ 3034100 h 3043858"/>
              <a:gd name="connsiteX3" fmla="*/ 2967037 w 4152899"/>
              <a:gd name="connsiteY3" fmla="*/ 3043858 h 3043858"/>
              <a:gd name="connsiteX4" fmla="*/ 0 w 4152899"/>
              <a:gd name="connsiteY4" fmla="*/ 1 h 3043858"/>
              <a:gd name="connsiteX0" fmla="*/ 0 w 4152899"/>
              <a:gd name="connsiteY0" fmla="*/ 1 h 3034100"/>
              <a:gd name="connsiteX1" fmla="*/ 1033461 w 4152899"/>
              <a:gd name="connsiteY1" fmla="*/ 0 h 3034100"/>
              <a:gd name="connsiteX2" fmla="*/ 4152899 w 4152899"/>
              <a:gd name="connsiteY2" fmla="*/ 3034100 h 3034100"/>
              <a:gd name="connsiteX3" fmla="*/ 2952750 w 4152899"/>
              <a:gd name="connsiteY3" fmla="*/ 3026780 h 3034100"/>
              <a:gd name="connsiteX4" fmla="*/ 0 w 4152899"/>
              <a:gd name="connsiteY4" fmla="*/ 1 h 303410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52750 w 3993356"/>
              <a:gd name="connsiteY3" fmla="*/ 3026780 h 3026780"/>
              <a:gd name="connsiteX4" fmla="*/ 0 w 3993356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67038 w 3993356"/>
              <a:gd name="connsiteY3" fmla="*/ 3026780 h 3026780"/>
              <a:gd name="connsiteX4" fmla="*/ 0 w 3993356"/>
              <a:gd name="connsiteY4" fmla="*/ 1 h 3026780"/>
              <a:gd name="connsiteX0" fmla="*/ 0 w 3981450"/>
              <a:gd name="connsiteY0" fmla="*/ 0 h 3029219"/>
              <a:gd name="connsiteX1" fmla="*/ 1021555 w 3981450"/>
              <a:gd name="connsiteY1" fmla="*/ 2439 h 3029219"/>
              <a:gd name="connsiteX2" fmla="*/ 3981450 w 3981450"/>
              <a:gd name="connsiteY2" fmla="*/ 3029219 h 3029219"/>
              <a:gd name="connsiteX3" fmla="*/ 2955132 w 3981450"/>
              <a:gd name="connsiteY3" fmla="*/ 3029219 h 3029219"/>
              <a:gd name="connsiteX4" fmla="*/ 0 w 3981450"/>
              <a:gd name="connsiteY4" fmla="*/ 0 h 302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3029219">
                <a:moveTo>
                  <a:pt x="0" y="0"/>
                </a:moveTo>
                <a:lnTo>
                  <a:pt x="1021555" y="2439"/>
                </a:lnTo>
                <a:lnTo>
                  <a:pt x="3981450" y="3029219"/>
                </a:lnTo>
                <a:lnTo>
                  <a:pt x="2955132" y="3029219"/>
                </a:lnTo>
                <a:lnTo>
                  <a:pt x="0" y="0"/>
                </a:lnTo>
                <a:close/>
              </a:path>
            </a:pathLst>
          </a:custGeom>
          <a:solidFill>
            <a:srgbClr val="F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 userDrawn="1"/>
        </p:nvSpPr>
        <p:spPr>
          <a:xfrm>
            <a:off x="4979194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 userDrawn="1"/>
        </p:nvSpPr>
        <p:spPr>
          <a:xfrm>
            <a:off x="3759994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 userDrawn="1"/>
        </p:nvGrpSpPr>
        <p:grpSpPr>
          <a:xfrm>
            <a:off x="6378576" y="2169317"/>
            <a:ext cx="2968006" cy="1782765"/>
            <a:chOff x="5588001" y="2169317"/>
            <a:chExt cx="2968006" cy="1782765"/>
          </a:xfrm>
        </p:grpSpPr>
        <p:sp>
          <p:nvSpPr>
            <p:cNvPr id="38" name="任意多边形 37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A8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7785253" y="2169317"/>
            <a:ext cx="2968006" cy="1782765"/>
            <a:chOff x="5588001" y="2169317"/>
            <a:chExt cx="2968006" cy="1782765"/>
          </a:xfrm>
        </p:grpSpPr>
        <p:sp>
          <p:nvSpPr>
            <p:cNvPr id="47" name="任意多边形 46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A8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 rot="2716001">
            <a:off x="403263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  <p:sp>
        <p:nvSpPr>
          <p:cNvPr id="21" name="文本框 20"/>
          <p:cNvSpPr txBox="1"/>
          <p:nvPr userDrawn="1"/>
        </p:nvSpPr>
        <p:spPr>
          <a:xfrm rot="2716001">
            <a:off x="5314379" y="3346835"/>
            <a:ext cx="3573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400" dirty="0" smtClean="0"/>
              <a:t>②</a:t>
            </a:r>
            <a:r>
              <a:rPr lang="zh-CN" altLang="en-US" sz="2400" dirty="0" smtClean="0"/>
              <a:t>：定位就是攻心</a:t>
            </a:r>
            <a:endParaRPr lang="zh-CN" altLang="en-US" sz="2400" dirty="0"/>
          </a:p>
        </p:txBody>
      </p:sp>
      <p:sp>
        <p:nvSpPr>
          <p:cNvPr id="26" name="文本框 25"/>
          <p:cNvSpPr txBox="1"/>
          <p:nvPr userDrawn="1"/>
        </p:nvSpPr>
        <p:spPr>
          <a:xfrm rot="2716001">
            <a:off x="6820118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 rot="2716001">
            <a:off x="8159534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944476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63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三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6548589" y="2169316"/>
            <a:ext cx="3981450" cy="2956720"/>
          </a:xfrm>
          <a:custGeom>
            <a:avLst/>
            <a:gdLst>
              <a:gd name="connsiteX0" fmla="*/ 0 w 838200"/>
              <a:gd name="connsiteY0" fmla="*/ 0 h 1847850"/>
              <a:gd name="connsiteX1" fmla="*/ 838200 w 838200"/>
              <a:gd name="connsiteY1" fmla="*/ 0 h 1847850"/>
              <a:gd name="connsiteX2" fmla="*/ 838200 w 838200"/>
              <a:gd name="connsiteY2" fmla="*/ 1847850 h 1847850"/>
              <a:gd name="connsiteX3" fmla="*/ 0 w 838200"/>
              <a:gd name="connsiteY3" fmla="*/ 1847850 h 1847850"/>
              <a:gd name="connsiteX4" fmla="*/ 0 w 838200"/>
              <a:gd name="connsiteY4" fmla="*/ 0 h 1847850"/>
              <a:gd name="connsiteX0" fmla="*/ 0 w 2705100"/>
              <a:gd name="connsiteY0" fmla="*/ 0 h 1866900"/>
              <a:gd name="connsiteX1" fmla="*/ 838200 w 2705100"/>
              <a:gd name="connsiteY1" fmla="*/ 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705100"/>
              <a:gd name="connsiteY0" fmla="*/ 0 h 1866900"/>
              <a:gd name="connsiteX1" fmla="*/ 1123950 w 2705100"/>
              <a:gd name="connsiteY1" fmla="*/ 5715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876550"/>
              <a:gd name="connsiteY0" fmla="*/ 0 h 1847850"/>
              <a:gd name="connsiteX1" fmla="*/ 1123950 w 2876550"/>
              <a:gd name="connsiteY1" fmla="*/ 57150 h 1847850"/>
              <a:gd name="connsiteX2" fmla="*/ 2876550 w 2876550"/>
              <a:gd name="connsiteY2" fmla="*/ 1828800 h 1847850"/>
              <a:gd name="connsiteX3" fmla="*/ 0 w 2876550"/>
              <a:gd name="connsiteY3" fmla="*/ 1847850 h 1847850"/>
              <a:gd name="connsiteX4" fmla="*/ 0 w 2876550"/>
              <a:gd name="connsiteY4" fmla="*/ 0 h 1847850"/>
              <a:gd name="connsiteX0" fmla="*/ 723900 w 2876550"/>
              <a:gd name="connsiteY0" fmla="*/ 476250 h 1790700"/>
              <a:gd name="connsiteX1" fmla="*/ 1123950 w 2876550"/>
              <a:gd name="connsiteY1" fmla="*/ 0 h 1790700"/>
              <a:gd name="connsiteX2" fmla="*/ 2876550 w 2876550"/>
              <a:gd name="connsiteY2" fmla="*/ 1771650 h 1790700"/>
              <a:gd name="connsiteX3" fmla="*/ 0 w 2876550"/>
              <a:gd name="connsiteY3" fmla="*/ 1790700 h 1790700"/>
              <a:gd name="connsiteX4" fmla="*/ 723900 w 2876550"/>
              <a:gd name="connsiteY4" fmla="*/ 476250 h 1790700"/>
              <a:gd name="connsiteX0" fmla="*/ 0 w 2876550"/>
              <a:gd name="connsiteY0" fmla="*/ 0 h 1866900"/>
              <a:gd name="connsiteX1" fmla="*/ 1123950 w 2876550"/>
              <a:gd name="connsiteY1" fmla="*/ 76200 h 1866900"/>
              <a:gd name="connsiteX2" fmla="*/ 2876550 w 2876550"/>
              <a:gd name="connsiteY2" fmla="*/ 1847850 h 1866900"/>
              <a:gd name="connsiteX3" fmla="*/ 0 w 2876550"/>
              <a:gd name="connsiteY3" fmla="*/ 1866900 h 1866900"/>
              <a:gd name="connsiteX4" fmla="*/ 0 w 2876550"/>
              <a:gd name="connsiteY4" fmla="*/ 0 h 1866900"/>
              <a:gd name="connsiteX0" fmla="*/ 0 w 2909887"/>
              <a:gd name="connsiteY0" fmla="*/ 0 h 1843088"/>
              <a:gd name="connsiteX1" fmla="*/ 1157287 w 2909887"/>
              <a:gd name="connsiteY1" fmla="*/ 52388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43088"/>
              <a:gd name="connsiteX1" fmla="*/ 1114424 w 2909887"/>
              <a:gd name="connsiteY1" fmla="*/ 0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266824 w 2909887"/>
              <a:gd name="connsiteY3" fmla="*/ 1757363 h 1824038"/>
              <a:gd name="connsiteX4" fmla="*/ 0 w 2909887"/>
              <a:gd name="connsiteY4" fmla="*/ 0 h 182403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800224 w 2909887"/>
              <a:gd name="connsiteY3" fmla="*/ 1766888 h 1824038"/>
              <a:gd name="connsiteX4" fmla="*/ 0 w 2909887"/>
              <a:gd name="connsiteY4" fmla="*/ 0 h 1824038"/>
              <a:gd name="connsiteX0" fmla="*/ 0 w 2909887"/>
              <a:gd name="connsiteY0" fmla="*/ 0 h 1838326"/>
              <a:gd name="connsiteX1" fmla="*/ 1114424 w 2909887"/>
              <a:gd name="connsiteY1" fmla="*/ 0 h 1838326"/>
              <a:gd name="connsiteX2" fmla="*/ 2909887 w 2909887"/>
              <a:gd name="connsiteY2" fmla="*/ 1824038 h 1838326"/>
              <a:gd name="connsiteX3" fmla="*/ 1871662 w 2909887"/>
              <a:gd name="connsiteY3" fmla="*/ 1838326 h 1838326"/>
              <a:gd name="connsiteX4" fmla="*/ 0 w 2909887"/>
              <a:gd name="connsiteY4" fmla="*/ 0 h 1838326"/>
              <a:gd name="connsiteX0" fmla="*/ 0 w 2943224"/>
              <a:gd name="connsiteY0" fmla="*/ 0 h 1838326"/>
              <a:gd name="connsiteX1" fmla="*/ 1114424 w 2943224"/>
              <a:gd name="connsiteY1" fmla="*/ 0 h 1838326"/>
              <a:gd name="connsiteX2" fmla="*/ 2943224 w 2943224"/>
              <a:gd name="connsiteY2" fmla="*/ 1838326 h 1838326"/>
              <a:gd name="connsiteX3" fmla="*/ 1871662 w 2943224"/>
              <a:gd name="connsiteY3" fmla="*/ 1838326 h 1838326"/>
              <a:gd name="connsiteX4" fmla="*/ 0 w 2943224"/>
              <a:gd name="connsiteY4" fmla="*/ 0 h 1838326"/>
              <a:gd name="connsiteX0" fmla="*/ 0 w 2786061"/>
              <a:gd name="connsiteY0" fmla="*/ 9525 h 1838326"/>
              <a:gd name="connsiteX1" fmla="*/ 957261 w 2786061"/>
              <a:gd name="connsiteY1" fmla="*/ 0 h 1838326"/>
              <a:gd name="connsiteX2" fmla="*/ 2786061 w 2786061"/>
              <a:gd name="connsiteY2" fmla="*/ 1838326 h 1838326"/>
              <a:gd name="connsiteX3" fmla="*/ 1714499 w 2786061"/>
              <a:gd name="connsiteY3" fmla="*/ 1838326 h 1838326"/>
              <a:gd name="connsiteX4" fmla="*/ 0 w 2786061"/>
              <a:gd name="connsiteY4" fmla="*/ 9525 h 1838326"/>
              <a:gd name="connsiteX0" fmla="*/ 0 w 2876549"/>
              <a:gd name="connsiteY0" fmla="*/ 14288 h 1838326"/>
              <a:gd name="connsiteX1" fmla="*/ 1047749 w 2876549"/>
              <a:gd name="connsiteY1" fmla="*/ 0 h 1838326"/>
              <a:gd name="connsiteX2" fmla="*/ 2876549 w 2876549"/>
              <a:gd name="connsiteY2" fmla="*/ 1838326 h 1838326"/>
              <a:gd name="connsiteX3" fmla="*/ 1804987 w 2876549"/>
              <a:gd name="connsiteY3" fmla="*/ 1838326 h 1838326"/>
              <a:gd name="connsiteX4" fmla="*/ 0 w 2876549"/>
              <a:gd name="connsiteY4" fmla="*/ 14288 h 1838326"/>
              <a:gd name="connsiteX0" fmla="*/ 0 w 2876549"/>
              <a:gd name="connsiteY0" fmla="*/ 0 h 1824038"/>
              <a:gd name="connsiteX1" fmla="*/ 919161 w 2876549"/>
              <a:gd name="connsiteY1" fmla="*/ 33337 h 1824038"/>
              <a:gd name="connsiteX2" fmla="*/ 2876549 w 2876549"/>
              <a:gd name="connsiteY2" fmla="*/ 1824038 h 1824038"/>
              <a:gd name="connsiteX3" fmla="*/ 1804987 w 2876549"/>
              <a:gd name="connsiteY3" fmla="*/ 1824038 h 1824038"/>
              <a:gd name="connsiteX4" fmla="*/ 0 w 2876549"/>
              <a:gd name="connsiteY4" fmla="*/ 0 h 1824038"/>
              <a:gd name="connsiteX0" fmla="*/ 0 w 2876549"/>
              <a:gd name="connsiteY0" fmla="*/ 1 h 1824039"/>
              <a:gd name="connsiteX1" fmla="*/ 1033461 w 2876549"/>
              <a:gd name="connsiteY1" fmla="*/ 0 h 1824039"/>
              <a:gd name="connsiteX2" fmla="*/ 2876549 w 2876549"/>
              <a:gd name="connsiteY2" fmla="*/ 1824039 h 1824039"/>
              <a:gd name="connsiteX3" fmla="*/ 1804987 w 2876549"/>
              <a:gd name="connsiteY3" fmla="*/ 1824039 h 1824039"/>
              <a:gd name="connsiteX4" fmla="*/ 0 w 2876549"/>
              <a:gd name="connsiteY4" fmla="*/ 1 h 1824039"/>
              <a:gd name="connsiteX0" fmla="*/ 0 w 2967037"/>
              <a:gd name="connsiteY0" fmla="*/ 1 h 3053617"/>
              <a:gd name="connsiteX1" fmla="*/ 1033461 w 2967037"/>
              <a:gd name="connsiteY1" fmla="*/ 0 h 3053617"/>
              <a:gd name="connsiteX2" fmla="*/ 2876549 w 2967037"/>
              <a:gd name="connsiteY2" fmla="*/ 1824039 h 3053617"/>
              <a:gd name="connsiteX3" fmla="*/ 2967037 w 2967037"/>
              <a:gd name="connsiteY3" fmla="*/ 3053617 h 3053617"/>
              <a:gd name="connsiteX4" fmla="*/ 0 w 2967037"/>
              <a:gd name="connsiteY4" fmla="*/ 1 h 3053617"/>
              <a:gd name="connsiteX0" fmla="*/ 0 w 4152899"/>
              <a:gd name="connsiteY0" fmla="*/ 1 h 3053617"/>
              <a:gd name="connsiteX1" fmla="*/ 1033461 w 4152899"/>
              <a:gd name="connsiteY1" fmla="*/ 0 h 3053617"/>
              <a:gd name="connsiteX2" fmla="*/ 4152899 w 4152899"/>
              <a:gd name="connsiteY2" fmla="*/ 3034100 h 3053617"/>
              <a:gd name="connsiteX3" fmla="*/ 2967037 w 4152899"/>
              <a:gd name="connsiteY3" fmla="*/ 3053617 h 3053617"/>
              <a:gd name="connsiteX4" fmla="*/ 0 w 4152899"/>
              <a:gd name="connsiteY4" fmla="*/ 1 h 3053617"/>
              <a:gd name="connsiteX0" fmla="*/ 0 w 4152899"/>
              <a:gd name="connsiteY0" fmla="*/ 1 h 3043858"/>
              <a:gd name="connsiteX1" fmla="*/ 1033461 w 4152899"/>
              <a:gd name="connsiteY1" fmla="*/ 0 h 3043858"/>
              <a:gd name="connsiteX2" fmla="*/ 4152899 w 4152899"/>
              <a:gd name="connsiteY2" fmla="*/ 3034100 h 3043858"/>
              <a:gd name="connsiteX3" fmla="*/ 2967037 w 4152899"/>
              <a:gd name="connsiteY3" fmla="*/ 3043858 h 3043858"/>
              <a:gd name="connsiteX4" fmla="*/ 0 w 4152899"/>
              <a:gd name="connsiteY4" fmla="*/ 1 h 3043858"/>
              <a:gd name="connsiteX0" fmla="*/ 0 w 4152899"/>
              <a:gd name="connsiteY0" fmla="*/ 1 h 3034100"/>
              <a:gd name="connsiteX1" fmla="*/ 1033461 w 4152899"/>
              <a:gd name="connsiteY1" fmla="*/ 0 h 3034100"/>
              <a:gd name="connsiteX2" fmla="*/ 4152899 w 4152899"/>
              <a:gd name="connsiteY2" fmla="*/ 3034100 h 3034100"/>
              <a:gd name="connsiteX3" fmla="*/ 2952750 w 4152899"/>
              <a:gd name="connsiteY3" fmla="*/ 3026780 h 3034100"/>
              <a:gd name="connsiteX4" fmla="*/ 0 w 4152899"/>
              <a:gd name="connsiteY4" fmla="*/ 1 h 303410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52750 w 3993356"/>
              <a:gd name="connsiteY3" fmla="*/ 3026780 h 3026780"/>
              <a:gd name="connsiteX4" fmla="*/ 0 w 3993356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67038 w 3993356"/>
              <a:gd name="connsiteY3" fmla="*/ 3026780 h 3026780"/>
              <a:gd name="connsiteX4" fmla="*/ 0 w 3993356"/>
              <a:gd name="connsiteY4" fmla="*/ 1 h 3026780"/>
              <a:gd name="connsiteX0" fmla="*/ 0 w 3981450"/>
              <a:gd name="connsiteY0" fmla="*/ 0 h 3029219"/>
              <a:gd name="connsiteX1" fmla="*/ 1021555 w 3981450"/>
              <a:gd name="connsiteY1" fmla="*/ 2439 h 3029219"/>
              <a:gd name="connsiteX2" fmla="*/ 3981450 w 3981450"/>
              <a:gd name="connsiteY2" fmla="*/ 3029219 h 3029219"/>
              <a:gd name="connsiteX3" fmla="*/ 2955132 w 3981450"/>
              <a:gd name="connsiteY3" fmla="*/ 3029219 h 3029219"/>
              <a:gd name="connsiteX4" fmla="*/ 0 w 3981450"/>
              <a:gd name="connsiteY4" fmla="*/ 0 h 302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3029219">
                <a:moveTo>
                  <a:pt x="0" y="0"/>
                </a:moveTo>
                <a:lnTo>
                  <a:pt x="1021555" y="2439"/>
                </a:lnTo>
                <a:lnTo>
                  <a:pt x="3981450" y="3029219"/>
                </a:lnTo>
                <a:lnTo>
                  <a:pt x="2955132" y="3029219"/>
                </a:lnTo>
                <a:lnTo>
                  <a:pt x="0" y="0"/>
                </a:lnTo>
                <a:close/>
              </a:path>
            </a:pathLst>
          </a:custGeom>
          <a:solidFill>
            <a:srgbClr val="F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 userDrawn="1"/>
        </p:nvSpPr>
        <p:spPr>
          <a:xfrm>
            <a:off x="4979194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 userDrawn="1"/>
        </p:nvSpPr>
        <p:spPr>
          <a:xfrm>
            <a:off x="3759994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 userDrawn="1"/>
        </p:nvSpPr>
        <p:spPr>
          <a:xfrm>
            <a:off x="63785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 userDrawn="1"/>
        </p:nvSpPr>
        <p:spPr>
          <a:xfrm>
            <a:off x="5145946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 userDrawn="1"/>
        </p:nvGrpSpPr>
        <p:grpSpPr>
          <a:xfrm>
            <a:off x="7785253" y="2169317"/>
            <a:ext cx="2968006" cy="1782765"/>
            <a:chOff x="5588001" y="2169317"/>
            <a:chExt cx="2968006" cy="1782765"/>
          </a:xfrm>
        </p:grpSpPr>
        <p:sp>
          <p:nvSpPr>
            <p:cNvPr id="47" name="任意多边形 46"/>
            <p:cNvSpPr/>
            <p:nvPr userDrawn="1"/>
          </p:nvSpPr>
          <p:spPr>
            <a:xfrm>
              <a:off x="5588001" y="2173288"/>
              <a:ext cx="351631" cy="190500"/>
            </a:xfrm>
            <a:custGeom>
              <a:avLst/>
              <a:gdLst>
                <a:gd name="connsiteX0" fmla="*/ 165100 w 349250"/>
                <a:gd name="connsiteY0" fmla="*/ 0 h 190500"/>
                <a:gd name="connsiteX1" fmla="*/ 0 w 349250"/>
                <a:gd name="connsiteY1" fmla="*/ 190500 h 190500"/>
                <a:gd name="connsiteX2" fmla="*/ 349250 w 349250"/>
                <a:gd name="connsiteY2" fmla="*/ 190500 h 190500"/>
                <a:gd name="connsiteX3" fmla="*/ 165100 w 349250"/>
                <a:gd name="connsiteY3" fmla="*/ 0 h 190500"/>
                <a:gd name="connsiteX0" fmla="*/ 165100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5100 w 351631"/>
                <a:gd name="connsiteY3" fmla="*/ 0 h 190500"/>
                <a:gd name="connsiteX0" fmla="*/ 160338 w 351631"/>
                <a:gd name="connsiteY0" fmla="*/ 0 h 190500"/>
                <a:gd name="connsiteX1" fmla="*/ 0 w 351631"/>
                <a:gd name="connsiteY1" fmla="*/ 190500 h 190500"/>
                <a:gd name="connsiteX2" fmla="*/ 351631 w 351631"/>
                <a:gd name="connsiteY2" fmla="*/ 190500 h 190500"/>
                <a:gd name="connsiteX3" fmla="*/ 160338 w 351631"/>
                <a:gd name="connsiteY3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631" h="190500">
                  <a:moveTo>
                    <a:pt x="160338" y="0"/>
                  </a:moveTo>
                  <a:lnTo>
                    <a:pt x="0" y="190500"/>
                  </a:lnTo>
                  <a:lnTo>
                    <a:pt x="351631" y="190500"/>
                  </a:lnTo>
                  <a:lnTo>
                    <a:pt x="160338" y="0"/>
                  </a:lnTo>
                  <a:close/>
                </a:path>
              </a:pathLst>
            </a:custGeom>
            <a:solidFill>
              <a:srgbClr val="25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 userDrawn="1"/>
          </p:nvSpPr>
          <p:spPr>
            <a:xfrm>
              <a:off x="5750720" y="2169317"/>
              <a:ext cx="2805287" cy="1782765"/>
            </a:xfrm>
            <a:custGeom>
              <a:avLst/>
              <a:gdLst>
                <a:gd name="connsiteX0" fmla="*/ 0 w 2805287"/>
                <a:gd name="connsiteY0" fmla="*/ 0 h 1782765"/>
                <a:gd name="connsiteX1" fmla="*/ 1021555 w 2805287"/>
                <a:gd name="connsiteY1" fmla="*/ 2381 h 1782765"/>
                <a:gd name="connsiteX2" fmla="*/ 2805287 w 2805287"/>
                <a:gd name="connsiteY2" fmla="*/ 1782765 h 1782765"/>
                <a:gd name="connsiteX3" fmla="*/ 1781808 w 2805287"/>
                <a:gd name="connsiteY3" fmla="*/ 1782765 h 178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287" h="1782765">
                  <a:moveTo>
                    <a:pt x="0" y="0"/>
                  </a:moveTo>
                  <a:lnTo>
                    <a:pt x="1021555" y="2381"/>
                  </a:lnTo>
                  <a:lnTo>
                    <a:pt x="2805287" y="1782765"/>
                  </a:lnTo>
                  <a:lnTo>
                    <a:pt x="1781808" y="1782765"/>
                  </a:lnTo>
                  <a:close/>
                </a:path>
              </a:pathLst>
            </a:custGeom>
            <a:solidFill>
              <a:srgbClr val="FA8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 rot="2716001">
            <a:off x="403263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  <p:sp>
        <p:nvSpPr>
          <p:cNvPr id="25" name="文本框 24"/>
          <p:cNvSpPr txBox="1"/>
          <p:nvPr userDrawn="1"/>
        </p:nvSpPr>
        <p:spPr>
          <a:xfrm rot="2716001">
            <a:off x="547391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26" name="文本框 25"/>
          <p:cNvSpPr txBox="1"/>
          <p:nvPr userDrawn="1"/>
        </p:nvSpPr>
        <p:spPr>
          <a:xfrm rot="2716001">
            <a:off x="6731935" y="3304449"/>
            <a:ext cx="345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400" dirty="0" smtClean="0"/>
              <a:t>③</a:t>
            </a:r>
            <a:r>
              <a:rPr lang="zh-CN" altLang="en-US" sz="2400" dirty="0" smtClean="0"/>
              <a:t>：攻心的方法</a:t>
            </a:r>
            <a:endParaRPr lang="zh-CN" altLang="en-US" sz="2400" dirty="0"/>
          </a:p>
        </p:txBody>
      </p:sp>
      <p:sp>
        <p:nvSpPr>
          <p:cNvPr id="27" name="文本框 26"/>
          <p:cNvSpPr txBox="1"/>
          <p:nvPr userDrawn="1"/>
        </p:nvSpPr>
        <p:spPr>
          <a:xfrm rot="2716001">
            <a:off x="8159534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④</a:t>
            </a:r>
            <a:r>
              <a:rPr lang="zh-CN" altLang="en-US" dirty="0" smtClean="0"/>
              <a:t>：不要做愚蠢的事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46515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63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四"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68550"/>
            <a:ext cx="12192000" cy="1583531"/>
          </a:xfrm>
          <a:prstGeom prst="rect">
            <a:avLst/>
          </a:prstGeom>
          <a:solidFill>
            <a:srgbClr val="9BB8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7951233" y="2169316"/>
            <a:ext cx="3981450" cy="2956720"/>
          </a:xfrm>
          <a:custGeom>
            <a:avLst/>
            <a:gdLst>
              <a:gd name="connsiteX0" fmla="*/ 0 w 838200"/>
              <a:gd name="connsiteY0" fmla="*/ 0 h 1847850"/>
              <a:gd name="connsiteX1" fmla="*/ 838200 w 838200"/>
              <a:gd name="connsiteY1" fmla="*/ 0 h 1847850"/>
              <a:gd name="connsiteX2" fmla="*/ 838200 w 838200"/>
              <a:gd name="connsiteY2" fmla="*/ 1847850 h 1847850"/>
              <a:gd name="connsiteX3" fmla="*/ 0 w 838200"/>
              <a:gd name="connsiteY3" fmla="*/ 1847850 h 1847850"/>
              <a:gd name="connsiteX4" fmla="*/ 0 w 838200"/>
              <a:gd name="connsiteY4" fmla="*/ 0 h 1847850"/>
              <a:gd name="connsiteX0" fmla="*/ 0 w 2705100"/>
              <a:gd name="connsiteY0" fmla="*/ 0 h 1866900"/>
              <a:gd name="connsiteX1" fmla="*/ 838200 w 2705100"/>
              <a:gd name="connsiteY1" fmla="*/ 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705100"/>
              <a:gd name="connsiteY0" fmla="*/ 0 h 1866900"/>
              <a:gd name="connsiteX1" fmla="*/ 1123950 w 2705100"/>
              <a:gd name="connsiteY1" fmla="*/ 57150 h 1866900"/>
              <a:gd name="connsiteX2" fmla="*/ 2705100 w 2705100"/>
              <a:gd name="connsiteY2" fmla="*/ 1866900 h 1866900"/>
              <a:gd name="connsiteX3" fmla="*/ 0 w 2705100"/>
              <a:gd name="connsiteY3" fmla="*/ 1847850 h 1866900"/>
              <a:gd name="connsiteX4" fmla="*/ 0 w 2705100"/>
              <a:gd name="connsiteY4" fmla="*/ 0 h 1866900"/>
              <a:gd name="connsiteX0" fmla="*/ 0 w 2876550"/>
              <a:gd name="connsiteY0" fmla="*/ 0 h 1847850"/>
              <a:gd name="connsiteX1" fmla="*/ 1123950 w 2876550"/>
              <a:gd name="connsiteY1" fmla="*/ 57150 h 1847850"/>
              <a:gd name="connsiteX2" fmla="*/ 2876550 w 2876550"/>
              <a:gd name="connsiteY2" fmla="*/ 1828800 h 1847850"/>
              <a:gd name="connsiteX3" fmla="*/ 0 w 2876550"/>
              <a:gd name="connsiteY3" fmla="*/ 1847850 h 1847850"/>
              <a:gd name="connsiteX4" fmla="*/ 0 w 2876550"/>
              <a:gd name="connsiteY4" fmla="*/ 0 h 1847850"/>
              <a:gd name="connsiteX0" fmla="*/ 723900 w 2876550"/>
              <a:gd name="connsiteY0" fmla="*/ 476250 h 1790700"/>
              <a:gd name="connsiteX1" fmla="*/ 1123950 w 2876550"/>
              <a:gd name="connsiteY1" fmla="*/ 0 h 1790700"/>
              <a:gd name="connsiteX2" fmla="*/ 2876550 w 2876550"/>
              <a:gd name="connsiteY2" fmla="*/ 1771650 h 1790700"/>
              <a:gd name="connsiteX3" fmla="*/ 0 w 2876550"/>
              <a:gd name="connsiteY3" fmla="*/ 1790700 h 1790700"/>
              <a:gd name="connsiteX4" fmla="*/ 723900 w 2876550"/>
              <a:gd name="connsiteY4" fmla="*/ 476250 h 1790700"/>
              <a:gd name="connsiteX0" fmla="*/ 0 w 2876550"/>
              <a:gd name="connsiteY0" fmla="*/ 0 h 1866900"/>
              <a:gd name="connsiteX1" fmla="*/ 1123950 w 2876550"/>
              <a:gd name="connsiteY1" fmla="*/ 76200 h 1866900"/>
              <a:gd name="connsiteX2" fmla="*/ 2876550 w 2876550"/>
              <a:gd name="connsiteY2" fmla="*/ 1847850 h 1866900"/>
              <a:gd name="connsiteX3" fmla="*/ 0 w 2876550"/>
              <a:gd name="connsiteY3" fmla="*/ 1866900 h 1866900"/>
              <a:gd name="connsiteX4" fmla="*/ 0 w 2876550"/>
              <a:gd name="connsiteY4" fmla="*/ 0 h 1866900"/>
              <a:gd name="connsiteX0" fmla="*/ 0 w 2909887"/>
              <a:gd name="connsiteY0" fmla="*/ 0 h 1843088"/>
              <a:gd name="connsiteX1" fmla="*/ 1157287 w 2909887"/>
              <a:gd name="connsiteY1" fmla="*/ 52388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43088"/>
              <a:gd name="connsiteX1" fmla="*/ 1114424 w 2909887"/>
              <a:gd name="connsiteY1" fmla="*/ 0 h 1843088"/>
              <a:gd name="connsiteX2" fmla="*/ 2909887 w 2909887"/>
              <a:gd name="connsiteY2" fmla="*/ 1824038 h 1843088"/>
              <a:gd name="connsiteX3" fmla="*/ 33337 w 2909887"/>
              <a:gd name="connsiteY3" fmla="*/ 1843088 h 1843088"/>
              <a:gd name="connsiteX4" fmla="*/ 0 w 2909887"/>
              <a:gd name="connsiteY4" fmla="*/ 0 h 184308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266824 w 2909887"/>
              <a:gd name="connsiteY3" fmla="*/ 1757363 h 1824038"/>
              <a:gd name="connsiteX4" fmla="*/ 0 w 2909887"/>
              <a:gd name="connsiteY4" fmla="*/ 0 h 1824038"/>
              <a:gd name="connsiteX0" fmla="*/ 0 w 2909887"/>
              <a:gd name="connsiteY0" fmla="*/ 0 h 1824038"/>
              <a:gd name="connsiteX1" fmla="*/ 1114424 w 2909887"/>
              <a:gd name="connsiteY1" fmla="*/ 0 h 1824038"/>
              <a:gd name="connsiteX2" fmla="*/ 2909887 w 2909887"/>
              <a:gd name="connsiteY2" fmla="*/ 1824038 h 1824038"/>
              <a:gd name="connsiteX3" fmla="*/ 1800224 w 2909887"/>
              <a:gd name="connsiteY3" fmla="*/ 1766888 h 1824038"/>
              <a:gd name="connsiteX4" fmla="*/ 0 w 2909887"/>
              <a:gd name="connsiteY4" fmla="*/ 0 h 1824038"/>
              <a:gd name="connsiteX0" fmla="*/ 0 w 2909887"/>
              <a:gd name="connsiteY0" fmla="*/ 0 h 1838326"/>
              <a:gd name="connsiteX1" fmla="*/ 1114424 w 2909887"/>
              <a:gd name="connsiteY1" fmla="*/ 0 h 1838326"/>
              <a:gd name="connsiteX2" fmla="*/ 2909887 w 2909887"/>
              <a:gd name="connsiteY2" fmla="*/ 1824038 h 1838326"/>
              <a:gd name="connsiteX3" fmla="*/ 1871662 w 2909887"/>
              <a:gd name="connsiteY3" fmla="*/ 1838326 h 1838326"/>
              <a:gd name="connsiteX4" fmla="*/ 0 w 2909887"/>
              <a:gd name="connsiteY4" fmla="*/ 0 h 1838326"/>
              <a:gd name="connsiteX0" fmla="*/ 0 w 2943224"/>
              <a:gd name="connsiteY0" fmla="*/ 0 h 1838326"/>
              <a:gd name="connsiteX1" fmla="*/ 1114424 w 2943224"/>
              <a:gd name="connsiteY1" fmla="*/ 0 h 1838326"/>
              <a:gd name="connsiteX2" fmla="*/ 2943224 w 2943224"/>
              <a:gd name="connsiteY2" fmla="*/ 1838326 h 1838326"/>
              <a:gd name="connsiteX3" fmla="*/ 1871662 w 2943224"/>
              <a:gd name="connsiteY3" fmla="*/ 1838326 h 1838326"/>
              <a:gd name="connsiteX4" fmla="*/ 0 w 2943224"/>
              <a:gd name="connsiteY4" fmla="*/ 0 h 1838326"/>
              <a:gd name="connsiteX0" fmla="*/ 0 w 2786061"/>
              <a:gd name="connsiteY0" fmla="*/ 9525 h 1838326"/>
              <a:gd name="connsiteX1" fmla="*/ 957261 w 2786061"/>
              <a:gd name="connsiteY1" fmla="*/ 0 h 1838326"/>
              <a:gd name="connsiteX2" fmla="*/ 2786061 w 2786061"/>
              <a:gd name="connsiteY2" fmla="*/ 1838326 h 1838326"/>
              <a:gd name="connsiteX3" fmla="*/ 1714499 w 2786061"/>
              <a:gd name="connsiteY3" fmla="*/ 1838326 h 1838326"/>
              <a:gd name="connsiteX4" fmla="*/ 0 w 2786061"/>
              <a:gd name="connsiteY4" fmla="*/ 9525 h 1838326"/>
              <a:gd name="connsiteX0" fmla="*/ 0 w 2876549"/>
              <a:gd name="connsiteY0" fmla="*/ 14288 h 1838326"/>
              <a:gd name="connsiteX1" fmla="*/ 1047749 w 2876549"/>
              <a:gd name="connsiteY1" fmla="*/ 0 h 1838326"/>
              <a:gd name="connsiteX2" fmla="*/ 2876549 w 2876549"/>
              <a:gd name="connsiteY2" fmla="*/ 1838326 h 1838326"/>
              <a:gd name="connsiteX3" fmla="*/ 1804987 w 2876549"/>
              <a:gd name="connsiteY3" fmla="*/ 1838326 h 1838326"/>
              <a:gd name="connsiteX4" fmla="*/ 0 w 2876549"/>
              <a:gd name="connsiteY4" fmla="*/ 14288 h 1838326"/>
              <a:gd name="connsiteX0" fmla="*/ 0 w 2876549"/>
              <a:gd name="connsiteY0" fmla="*/ 0 h 1824038"/>
              <a:gd name="connsiteX1" fmla="*/ 919161 w 2876549"/>
              <a:gd name="connsiteY1" fmla="*/ 33337 h 1824038"/>
              <a:gd name="connsiteX2" fmla="*/ 2876549 w 2876549"/>
              <a:gd name="connsiteY2" fmla="*/ 1824038 h 1824038"/>
              <a:gd name="connsiteX3" fmla="*/ 1804987 w 2876549"/>
              <a:gd name="connsiteY3" fmla="*/ 1824038 h 1824038"/>
              <a:gd name="connsiteX4" fmla="*/ 0 w 2876549"/>
              <a:gd name="connsiteY4" fmla="*/ 0 h 1824038"/>
              <a:gd name="connsiteX0" fmla="*/ 0 w 2876549"/>
              <a:gd name="connsiteY0" fmla="*/ 1 h 1824039"/>
              <a:gd name="connsiteX1" fmla="*/ 1033461 w 2876549"/>
              <a:gd name="connsiteY1" fmla="*/ 0 h 1824039"/>
              <a:gd name="connsiteX2" fmla="*/ 2876549 w 2876549"/>
              <a:gd name="connsiteY2" fmla="*/ 1824039 h 1824039"/>
              <a:gd name="connsiteX3" fmla="*/ 1804987 w 2876549"/>
              <a:gd name="connsiteY3" fmla="*/ 1824039 h 1824039"/>
              <a:gd name="connsiteX4" fmla="*/ 0 w 2876549"/>
              <a:gd name="connsiteY4" fmla="*/ 1 h 1824039"/>
              <a:gd name="connsiteX0" fmla="*/ 0 w 2967037"/>
              <a:gd name="connsiteY0" fmla="*/ 1 h 3053617"/>
              <a:gd name="connsiteX1" fmla="*/ 1033461 w 2967037"/>
              <a:gd name="connsiteY1" fmla="*/ 0 h 3053617"/>
              <a:gd name="connsiteX2" fmla="*/ 2876549 w 2967037"/>
              <a:gd name="connsiteY2" fmla="*/ 1824039 h 3053617"/>
              <a:gd name="connsiteX3" fmla="*/ 2967037 w 2967037"/>
              <a:gd name="connsiteY3" fmla="*/ 3053617 h 3053617"/>
              <a:gd name="connsiteX4" fmla="*/ 0 w 2967037"/>
              <a:gd name="connsiteY4" fmla="*/ 1 h 3053617"/>
              <a:gd name="connsiteX0" fmla="*/ 0 w 4152899"/>
              <a:gd name="connsiteY0" fmla="*/ 1 h 3053617"/>
              <a:gd name="connsiteX1" fmla="*/ 1033461 w 4152899"/>
              <a:gd name="connsiteY1" fmla="*/ 0 h 3053617"/>
              <a:gd name="connsiteX2" fmla="*/ 4152899 w 4152899"/>
              <a:gd name="connsiteY2" fmla="*/ 3034100 h 3053617"/>
              <a:gd name="connsiteX3" fmla="*/ 2967037 w 4152899"/>
              <a:gd name="connsiteY3" fmla="*/ 3053617 h 3053617"/>
              <a:gd name="connsiteX4" fmla="*/ 0 w 4152899"/>
              <a:gd name="connsiteY4" fmla="*/ 1 h 3053617"/>
              <a:gd name="connsiteX0" fmla="*/ 0 w 4152899"/>
              <a:gd name="connsiteY0" fmla="*/ 1 h 3043858"/>
              <a:gd name="connsiteX1" fmla="*/ 1033461 w 4152899"/>
              <a:gd name="connsiteY1" fmla="*/ 0 h 3043858"/>
              <a:gd name="connsiteX2" fmla="*/ 4152899 w 4152899"/>
              <a:gd name="connsiteY2" fmla="*/ 3034100 h 3043858"/>
              <a:gd name="connsiteX3" fmla="*/ 2967037 w 4152899"/>
              <a:gd name="connsiteY3" fmla="*/ 3043858 h 3043858"/>
              <a:gd name="connsiteX4" fmla="*/ 0 w 4152899"/>
              <a:gd name="connsiteY4" fmla="*/ 1 h 3043858"/>
              <a:gd name="connsiteX0" fmla="*/ 0 w 4152899"/>
              <a:gd name="connsiteY0" fmla="*/ 1 h 3034100"/>
              <a:gd name="connsiteX1" fmla="*/ 1033461 w 4152899"/>
              <a:gd name="connsiteY1" fmla="*/ 0 h 3034100"/>
              <a:gd name="connsiteX2" fmla="*/ 4152899 w 4152899"/>
              <a:gd name="connsiteY2" fmla="*/ 3034100 h 3034100"/>
              <a:gd name="connsiteX3" fmla="*/ 2952750 w 4152899"/>
              <a:gd name="connsiteY3" fmla="*/ 3026780 h 3034100"/>
              <a:gd name="connsiteX4" fmla="*/ 0 w 4152899"/>
              <a:gd name="connsiteY4" fmla="*/ 1 h 303410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4152899"/>
              <a:gd name="connsiteY0" fmla="*/ 1 h 3026780"/>
              <a:gd name="connsiteX1" fmla="*/ 1033461 w 4152899"/>
              <a:gd name="connsiteY1" fmla="*/ 0 h 3026780"/>
              <a:gd name="connsiteX2" fmla="*/ 4152899 w 4152899"/>
              <a:gd name="connsiteY2" fmla="*/ 3024341 h 3026780"/>
              <a:gd name="connsiteX3" fmla="*/ 2952750 w 4152899"/>
              <a:gd name="connsiteY3" fmla="*/ 3026780 h 3026780"/>
              <a:gd name="connsiteX4" fmla="*/ 0 w 4152899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52750 w 3993356"/>
              <a:gd name="connsiteY3" fmla="*/ 3026780 h 3026780"/>
              <a:gd name="connsiteX4" fmla="*/ 0 w 3993356"/>
              <a:gd name="connsiteY4" fmla="*/ 1 h 3026780"/>
              <a:gd name="connsiteX0" fmla="*/ 0 w 3993356"/>
              <a:gd name="connsiteY0" fmla="*/ 1 h 3026780"/>
              <a:gd name="connsiteX1" fmla="*/ 1033461 w 3993356"/>
              <a:gd name="connsiteY1" fmla="*/ 0 h 3026780"/>
              <a:gd name="connsiteX2" fmla="*/ 3993356 w 3993356"/>
              <a:gd name="connsiteY2" fmla="*/ 3026780 h 3026780"/>
              <a:gd name="connsiteX3" fmla="*/ 2967038 w 3993356"/>
              <a:gd name="connsiteY3" fmla="*/ 3026780 h 3026780"/>
              <a:gd name="connsiteX4" fmla="*/ 0 w 3993356"/>
              <a:gd name="connsiteY4" fmla="*/ 1 h 3026780"/>
              <a:gd name="connsiteX0" fmla="*/ 0 w 3981450"/>
              <a:gd name="connsiteY0" fmla="*/ 0 h 3029219"/>
              <a:gd name="connsiteX1" fmla="*/ 1021555 w 3981450"/>
              <a:gd name="connsiteY1" fmla="*/ 2439 h 3029219"/>
              <a:gd name="connsiteX2" fmla="*/ 3981450 w 3981450"/>
              <a:gd name="connsiteY2" fmla="*/ 3029219 h 3029219"/>
              <a:gd name="connsiteX3" fmla="*/ 2955132 w 3981450"/>
              <a:gd name="connsiteY3" fmla="*/ 3029219 h 3029219"/>
              <a:gd name="connsiteX4" fmla="*/ 0 w 3981450"/>
              <a:gd name="connsiteY4" fmla="*/ 0 h 302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3029219">
                <a:moveTo>
                  <a:pt x="0" y="0"/>
                </a:moveTo>
                <a:lnTo>
                  <a:pt x="1021555" y="2439"/>
                </a:lnTo>
                <a:lnTo>
                  <a:pt x="3981450" y="3029219"/>
                </a:lnTo>
                <a:lnTo>
                  <a:pt x="2955132" y="3029219"/>
                </a:lnTo>
                <a:lnTo>
                  <a:pt x="0" y="0"/>
                </a:lnTo>
                <a:close/>
              </a:path>
            </a:pathLst>
          </a:custGeom>
          <a:solidFill>
            <a:srgbClr val="FD4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 userDrawn="1"/>
        </p:nvSpPr>
        <p:spPr>
          <a:xfrm>
            <a:off x="35972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 userDrawn="1"/>
        </p:nvSpPr>
        <p:spPr>
          <a:xfrm>
            <a:off x="4979194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 userDrawn="1"/>
        </p:nvSpPr>
        <p:spPr>
          <a:xfrm>
            <a:off x="3759994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 userDrawn="1"/>
        </p:nvSpPr>
        <p:spPr>
          <a:xfrm>
            <a:off x="6378576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 userDrawn="1"/>
        </p:nvSpPr>
        <p:spPr>
          <a:xfrm>
            <a:off x="5145946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 userDrawn="1"/>
        </p:nvSpPr>
        <p:spPr>
          <a:xfrm>
            <a:off x="7785253" y="2173288"/>
            <a:ext cx="351631" cy="190500"/>
          </a:xfrm>
          <a:custGeom>
            <a:avLst/>
            <a:gdLst>
              <a:gd name="connsiteX0" fmla="*/ 165100 w 349250"/>
              <a:gd name="connsiteY0" fmla="*/ 0 h 190500"/>
              <a:gd name="connsiteX1" fmla="*/ 0 w 349250"/>
              <a:gd name="connsiteY1" fmla="*/ 190500 h 190500"/>
              <a:gd name="connsiteX2" fmla="*/ 349250 w 349250"/>
              <a:gd name="connsiteY2" fmla="*/ 190500 h 190500"/>
              <a:gd name="connsiteX3" fmla="*/ 165100 w 349250"/>
              <a:gd name="connsiteY3" fmla="*/ 0 h 190500"/>
              <a:gd name="connsiteX0" fmla="*/ 165100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5100 w 351631"/>
              <a:gd name="connsiteY3" fmla="*/ 0 h 190500"/>
              <a:gd name="connsiteX0" fmla="*/ 160338 w 351631"/>
              <a:gd name="connsiteY0" fmla="*/ 0 h 190500"/>
              <a:gd name="connsiteX1" fmla="*/ 0 w 351631"/>
              <a:gd name="connsiteY1" fmla="*/ 190500 h 190500"/>
              <a:gd name="connsiteX2" fmla="*/ 351631 w 351631"/>
              <a:gd name="connsiteY2" fmla="*/ 190500 h 190500"/>
              <a:gd name="connsiteX3" fmla="*/ 160338 w 351631"/>
              <a:gd name="connsiteY3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31" h="190500">
                <a:moveTo>
                  <a:pt x="160338" y="0"/>
                </a:moveTo>
                <a:lnTo>
                  <a:pt x="0" y="190500"/>
                </a:lnTo>
                <a:lnTo>
                  <a:pt x="351631" y="190500"/>
                </a:lnTo>
                <a:lnTo>
                  <a:pt x="160338" y="0"/>
                </a:lnTo>
                <a:close/>
              </a:path>
            </a:pathLst>
          </a:custGeom>
          <a:solidFill>
            <a:srgbClr val="252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 userDrawn="1"/>
        </p:nvSpPr>
        <p:spPr>
          <a:xfrm>
            <a:off x="6545328" y="2169317"/>
            <a:ext cx="2805287" cy="1782765"/>
          </a:xfrm>
          <a:custGeom>
            <a:avLst/>
            <a:gdLst>
              <a:gd name="connsiteX0" fmla="*/ 0 w 2805287"/>
              <a:gd name="connsiteY0" fmla="*/ 0 h 1782765"/>
              <a:gd name="connsiteX1" fmla="*/ 1021555 w 2805287"/>
              <a:gd name="connsiteY1" fmla="*/ 2381 h 1782765"/>
              <a:gd name="connsiteX2" fmla="*/ 2805287 w 2805287"/>
              <a:gd name="connsiteY2" fmla="*/ 1782765 h 1782765"/>
              <a:gd name="connsiteX3" fmla="*/ 1781808 w 2805287"/>
              <a:gd name="connsiteY3" fmla="*/ 1782765 h 1782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5287" h="1782765">
                <a:moveTo>
                  <a:pt x="0" y="0"/>
                </a:moveTo>
                <a:lnTo>
                  <a:pt x="1021555" y="2381"/>
                </a:lnTo>
                <a:lnTo>
                  <a:pt x="2805287" y="1782765"/>
                </a:lnTo>
                <a:lnTo>
                  <a:pt x="1781808" y="1782765"/>
                </a:lnTo>
                <a:close/>
              </a:path>
            </a:pathLst>
          </a:custGeom>
          <a:solidFill>
            <a:srgbClr val="FA8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082172" y="2275869"/>
            <a:ext cx="1432248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5656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9600" b="1" dirty="0">
              <a:solidFill>
                <a:srgbClr val="5656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 rot="2716001">
            <a:off x="403263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  <p:sp>
        <p:nvSpPr>
          <p:cNvPr id="25" name="文本框 24"/>
          <p:cNvSpPr txBox="1"/>
          <p:nvPr userDrawn="1"/>
        </p:nvSpPr>
        <p:spPr>
          <a:xfrm rot="2716001">
            <a:off x="5473911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26" name="文本框 25"/>
          <p:cNvSpPr txBox="1"/>
          <p:nvPr userDrawn="1"/>
        </p:nvSpPr>
        <p:spPr>
          <a:xfrm rot="2716001">
            <a:off x="6820118" y="3010376"/>
            <a:ext cx="2496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27" name="文本框 26"/>
          <p:cNvSpPr txBox="1"/>
          <p:nvPr userDrawn="1"/>
        </p:nvSpPr>
        <p:spPr>
          <a:xfrm rot="2716001">
            <a:off x="8069984" y="3380654"/>
            <a:ext cx="3669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400" dirty="0" smtClean="0"/>
              <a:t>④</a:t>
            </a:r>
            <a:r>
              <a:rPr lang="zh-CN" altLang="en-US" sz="2400" dirty="0" smtClean="0"/>
              <a:t>：不要做愚蠢的事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8849266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63">
          <p15:clr>
            <a:srgbClr val="FBAE40"/>
          </p15:clr>
        </p15:guide>
        <p15:guide id="3" orient="horz" pos="3226">
          <p15:clr>
            <a:srgbClr val="FBAE40"/>
          </p15:clr>
        </p15:guide>
        <p15:guide id="4" orient="horz" pos="1366">
          <p15:clr>
            <a:srgbClr val="FBAE40"/>
          </p15:clr>
        </p15:guide>
        <p15:guide id="5" pos="2275">
          <p15:clr>
            <a:srgbClr val="FBAE40"/>
          </p15:clr>
        </p15:guide>
        <p15:guide id="6" pos="728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：顾客的心智阶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3" name="文本框 12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>
                <a:solidFill>
                  <a:srgbClr val="9BB8B5"/>
                </a:solidFill>
              </a:rPr>
              <a:t>④</a:t>
            </a:r>
            <a:r>
              <a:rPr lang="zh-CN" altLang="en-US" dirty="0" smtClean="0">
                <a:solidFill>
                  <a:srgbClr val="9BB8B5"/>
                </a:solidFill>
              </a:rPr>
              <a:t>：不要做愚蠢的事</a:t>
            </a:r>
            <a:endParaRPr lang="zh-CN" altLang="en-US" dirty="0">
              <a:solidFill>
                <a:srgbClr val="9BB8B5"/>
              </a:solidFill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：选择暴力的时代</a:t>
            </a:r>
          </a:p>
        </p:txBody>
      </p:sp>
    </p:spTree>
    <p:extLst>
      <p:ext uri="{BB962C8B-B14F-4D97-AF65-F5344CB8AC3E}">
        <p14:creationId xmlns:p14="http://schemas.microsoft.com/office/powerpoint/2010/main" val="111316285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7" userDrawn="1">
          <p15:clr>
            <a:srgbClr val="FBAE40"/>
          </p15:clr>
        </p15:guide>
        <p15:guide id="4" pos="7423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：顾客的心智阶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273224"/>
            <a:ext cx="12192000" cy="584776"/>
            <a:chOff x="0" y="6273224"/>
            <a:chExt cx="12192000" cy="584776"/>
          </a:xfrm>
        </p:grpSpPr>
        <p:sp>
          <p:nvSpPr>
            <p:cNvPr id="6" name="矩形 5"/>
            <p:cNvSpPr/>
            <p:nvPr userDrawn="1"/>
          </p:nvSpPr>
          <p:spPr>
            <a:xfrm>
              <a:off x="0" y="6273224"/>
              <a:ext cx="12192000" cy="584776"/>
            </a:xfrm>
            <a:prstGeom prst="rect">
              <a:avLst/>
            </a:prstGeom>
            <a:solidFill>
              <a:srgbClr val="3F3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C4E4E"/>
                </a:solidFill>
              </a:endParaRPr>
            </a:p>
          </p:txBody>
        </p:sp>
        <p:sp>
          <p:nvSpPr>
            <p:cNvPr id="2" name="文本框 1"/>
            <p:cNvSpPr txBox="1"/>
            <p:nvPr userDrawn="1"/>
          </p:nvSpPr>
          <p:spPr>
            <a:xfrm>
              <a:off x="344345" y="6310103"/>
              <a:ext cx="2271104" cy="511018"/>
            </a:xfrm>
            <a:prstGeom prst="rect">
              <a:avLst/>
            </a:prstGeom>
            <a:noFill/>
          </p:spPr>
          <p:txBody>
            <a:bodyPr anchor="ctr"/>
            <a:lstStyle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r>
                <a:rPr lang="zh-CN" altLang="en-US" b="1" dirty="0" smtClean="0">
                  <a:solidFill>
                    <a:srgbClr val="FDFE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：选择暴力的时代</a:t>
              </a: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3500657" y="6310103"/>
              <a:ext cx="2271104" cy="511018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zh-CN"/>
              </a:defPPr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solidFill>
                    <a:srgbClr val="9BB8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/>
                <a:t>②</a:t>
              </a:r>
              <a:r>
                <a:rPr lang="zh-CN" altLang="en-US" dirty="0" smtClean="0"/>
                <a:t>：定位就是攻心</a:t>
              </a:r>
              <a:endParaRPr lang="zh-CN" altLang="en-US" dirty="0"/>
            </a:p>
          </p:txBody>
        </p:sp>
        <p:sp>
          <p:nvSpPr>
            <p:cNvPr id="13" name="文本框 12"/>
            <p:cNvSpPr txBox="1"/>
            <p:nvPr userDrawn="1"/>
          </p:nvSpPr>
          <p:spPr>
            <a:xfrm>
              <a:off x="6656969" y="6310103"/>
              <a:ext cx="2128802" cy="511018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zh-CN"/>
              </a:defPPr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solidFill>
                    <a:srgbClr val="9BB8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/>
                <a:t>③</a:t>
              </a:r>
              <a:r>
                <a:rPr lang="zh-CN" altLang="en-US" dirty="0" smtClean="0"/>
                <a:t>：攻心的方法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 userDrawn="1"/>
          </p:nvSpPr>
          <p:spPr>
            <a:xfrm>
              <a:off x="9670979" y="6310103"/>
              <a:ext cx="2113034" cy="511018"/>
            </a:xfrm>
            <a:prstGeom prst="rect">
              <a:avLst/>
            </a:prstGeom>
            <a:noFill/>
          </p:spPr>
          <p:txBody>
            <a:bodyPr anchor="ctr"/>
            <a:lstStyle>
              <a:lvl1pPr lvl="0"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lvl="0"/>
              <a:r>
                <a:rPr lang="en-US" altLang="zh-CN" dirty="0" smtClean="0">
                  <a:solidFill>
                    <a:srgbClr val="9BB8B5"/>
                  </a:solidFill>
                </a:rPr>
                <a:t>④</a:t>
              </a:r>
              <a:r>
                <a:rPr lang="zh-CN" altLang="en-US" dirty="0" smtClean="0">
                  <a:solidFill>
                    <a:srgbClr val="9BB8B5"/>
                  </a:solidFill>
                </a:rPr>
                <a:t>：不要做愚蠢的事</a:t>
              </a:r>
              <a:endParaRPr lang="zh-CN" altLang="en-US" dirty="0">
                <a:solidFill>
                  <a:srgbClr val="9BB8B5"/>
                </a:solidFill>
              </a:endParaRPr>
            </a:p>
          </p:txBody>
        </p:sp>
      </p:grpSp>
      <p:sp>
        <p:nvSpPr>
          <p:cNvPr id="15" name="任意多边形 14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62894" y="921693"/>
            <a:ext cx="343825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228600" indent="-228600" algn="ctr">
              <a:buNone/>
              <a:defRPr lang="zh-CN" altLang="en-US" sz="2400" b="1" dirty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406130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57">
          <p15:clr>
            <a:srgbClr val="FBAE40"/>
          </p15:clr>
        </p15:guide>
        <p15:guide id="4" pos="742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②：品牌就是阶梯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>
            <a:off x="154546" y="831850"/>
            <a:ext cx="4362450" cy="641350"/>
          </a:xfrm>
          <a:custGeom>
            <a:avLst/>
            <a:gdLst>
              <a:gd name="connsiteX0" fmla="*/ 0 w 4362450"/>
              <a:gd name="connsiteY0" fmla="*/ 0 h 641350"/>
              <a:gd name="connsiteX1" fmla="*/ 3867150 w 4362450"/>
              <a:gd name="connsiteY1" fmla="*/ 0 h 641350"/>
              <a:gd name="connsiteX2" fmla="*/ 4114800 w 4362450"/>
              <a:gd name="connsiteY2" fmla="*/ 0 h 641350"/>
              <a:gd name="connsiteX3" fmla="*/ 4362450 w 4362450"/>
              <a:gd name="connsiteY3" fmla="*/ 320675 h 641350"/>
              <a:gd name="connsiteX4" fmla="*/ 4114800 w 4362450"/>
              <a:gd name="connsiteY4" fmla="*/ 641350 h 641350"/>
              <a:gd name="connsiteX5" fmla="*/ 3867150 w 4362450"/>
              <a:gd name="connsiteY5" fmla="*/ 641350 h 641350"/>
              <a:gd name="connsiteX6" fmla="*/ 0 w 4362450"/>
              <a:gd name="connsiteY6" fmla="*/ 641350 h 64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50" h="641350">
                <a:moveTo>
                  <a:pt x="0" y="0"/>
                </a:moveTo>
                <a:lnTo>
                  <a:pt x="3867150" y="0"/>
                </a:lnTo>
                <a:lnTo>
                  <a:pt x="4114800" y="0"/>
                </a:lnTo>
                <a:cubicBezTo>
                  <a:pt x="4251573" y="0"/>
                  <a:pt x="4362450" y="143571"/>
                  <a:pt x="4362450" y="320675"/>
                </a:cubicBezTo>
                <a:cubicBezTo>
                  <a:pt x="4362450" y="497779"/>
                  <a:pt x="4251573" y="641350"/>
                  <a:pt x="4114800" y="641350"/>
                </a:cubicBezTo>
                <a:lnTo>
                  <a:pt x="3867150" y="641350"/>
                </a:lnTo>
                <a:lnTo>
                  <a:pt x="0" y="641350"/>
                </a:lnTo>
                <a:close/>
              </a:path>
            </a:pathLst>
          </a:custGeom>
          <a:solidFill>
            <a:srgbClr val="FC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831850"/>
            <a:ext cx="154546" cy="641350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273224"/>
            <a:ext cx="12192000" cy="584776"/>
          </a:xfrm>
          <a:prstGeom prst="rect">
            <a:avLst/>
          </a:prstGeom>
          <a:solidFill>
            <a:srgbClr val="3F3F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C4E4E"/>
              </a:solidFill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44345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①</a:t>
            </a:r>
            <a:r>
              <a:rPr lang="zh-CN" altLang="en-US" dirty="0" smtClean="0"/>
              <a:t>：选择暴力的时代</a:t>
            </a: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500657" y="6310103"/>
            <a:ext cx="2271104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②</a:t>
            </a:r>
            <a:r>
              <a:rPr lang="zh-CN" altLang="en-US" dirty="0" smtClean="0"/>
              <a:t>：定位就是攻心</a:t>
            </a:r>
            <a:endParaRPr lang="zh-CN" altLang="en-US" dirty="0"/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656969" y="6310103"/>
            <a:ext cx="2128802" cy="511018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solidFill>
                  <a:srgbClr val="9BB8B5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/>
              <a:t>③</a:t>
            </a:r>
            <a:r>
              <a:rPr lang="zh-CN" altLang="en-US" dirty="0" smtClean="0"/>
              <a:t>：攻心的方法</a:t>
            </a:r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9670979" y="6310103"/>
            <a:ext cx="2113034" cy="511018"/>
          </a:xfrm>
          <a:prstGeom prst="rect">
            <a:avLst/>
          </a:prstGeom>
          <a:noFill/>
        </p:spPr>
        <p:txBody>
          <a:bodyPr anchor="ctr"/>
          <a:lstStyle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dirty="0" smtClean="0">
                <a:solidFill>
                  <a:srgbClr val="9BB8B5"/>
                </a:solidFill>
              </a:rPr>
              <a:t>④</a:t>
            </a:r>
            <a:r>
              <a:rPr lang="zh-CN" altLang="en-US" dirty="0" smtClean="0">
                <a:solidFill>
                  <a:srgbClr val="9BB8B5"/>
                </a:solidFill>
              </a:rPr>
              <a:t>：不要做愚蠢的事</a:t>
            </a:r>
            <a:endParaRPr lang="zh-CN" altLang="en-US" dirty="0">
              <a:solidFill>
                <a:srgbClr val="9BB8B5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09149" y="921692"/>
            <a:ext cx="354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b="1" dirty="0" smtClean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：定位就是攻心</a:t>
            </a:r>
            <a:endParaRPr lang="zh-CN" altLang="en-US" sz="2400" b="1" dirty="0">
              <a:solidFill>
                <a:srgbClr val="FDFE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513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2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52" r:id="rId3"/>
    <p:sldLayoutId id="2147483656" r:id="rId4"/>
    <p:sldLayoutId id="2147483657" r:id="rId5"/>
    <p:sldLayoutId id="2147483658" r:id="rId6"/>
    <p:sldLayoutId id="2147483650" r:id="rId7"/>
    <p:sldLayoutId id="2147483664" r:id="rId8"/>
    <p:sldLayoutId id="2147483661" r:id="rId9"/>
    <p:sldLayoutId id="2147483665" r:id="rId10"/>
    <p:sldLayoutId id="2147483662" r:id="rId11"/>
    <p:sldLayoutId id="2147483666" r:id="rId12"/>
    <p:sldLayoutId id="2147483663" r:id="rId13"/>
    <p:sldLayoutId id="2147483667" r:id="rId14"/>
    <p:sldLayoutId id="2147483659" r:id="rId15"/>
    <p:sldLayoutId id="2147483668" r:id="rId16"/>
    <p:sldLayoutId id="214748365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4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25271" t="12725" r="1878" b="2566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578600" y="5138964"/>
            <a:ext cx="5294410" cy="899886"/>
            <a:chOff x="6578600" y="5138964"/>
            <a:chExt cx="5294410" cy="899886"/>
          </a:xfrm>
        </p:grpSpPr>
        <p:sp>
          <p:nvSpPr>
            <p:cNvPr id="5" name="矩形 4"/>
            <p:cNvSpPr/>
            <p:nvPr/>
          </p:nvSpPr>
          <p:spPr>
            <a:xfrm>
              <a:off x="7097810" y="5138964"/>
              <a:ext cx="4775200" cy="899886"/>
            </a:xfrm>
            <a:prstGeom prst="rect">
              <a:avLst/>
            </a:prstGeom>
            <a:solidFill>
              <a:srgbClr val="BD91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www.1ppt.com</a:t>
              </a:r>
              <a:endParaRPr lang="zh-CN" altLang="en-US" sz="2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78600" y="5138964"/>
              <a:ext cx="838200" cy="899886"/>
            </a:xfrm>
            <a:prstGeom prst="rect">
              <a:avLst/>
            </a:prstGeom>
            <a:solidFill>
              <a:srgbClr val="030303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FDFE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66777" y="4554189"/>
            <a:ext cx="3031599" cy="584775"/>
          </a:xfrm>
          <a:prstGeom prst="rect">
            <a:avLst/>
          </a:prstGeom>
          <a:solidFill>
            <a:srgbClr val="030303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61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15415" y="4427992"/>
            <a:ext cx="10561173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12192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378" y="-33937"/>
            <a:ext cx="7873016" cy="27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2809316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809316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59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3664</TotalTime>
  <Words>160</Words>
  <Application>Microsoft Office PowerPoint</Application>
  <PresentationFormat>自定义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Company>FSDD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Larrywang</dc:creator>
  <cp:lastModifiedBy>lenovo</cp:lastModifiedBy>
  <cp:revision>717</cp:revision>
  <dcterms:created xsi:type="dcterms:W3CDTF">2013-07-10T00:54:49Z</dcterms:created>
  <dcterms:modified xsi:type="dcterms:W3CDTF">2013-09-13T00:54:57Z</dcterms:modified>
</cp:coreProperties>
</file>