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11.09.2013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5506796" y="2543365"/>
            <a:ext cx="2017532" cy="1918874"/>
            <a:chOff x="8227194" y="2845609"/>
            <a:chExt cx="2017532" cy="1918874"/>
          </a:xfrm>
        </p:grpSpPr>
        <p:sp>
          <p:nvSpPr>
            <p:cNvPr id="90" name="Freeform 8"/>
            <p:cNvSpPr>
              <a:spLocks/>
            </p:cNvSpPr>
            <p:nvPr/>
          </p:nvSpPr>
          <p:spPr bwMode="auto">
            <a:xfrm flipV="1">
              <a:off x="8227194" y="2845609"/>
              <a:ext cx="2017532" cy="1918874"/>
            </a:xfrm>
            <a:custGeom>
              <a:avLst/>
              <a:gdLst/>
              <a:ahLst/>
              <a:cxnLst>
                <a:cxn ang="0">
                  <a:pos x="353" y="125"/>
                </a:cxn>
                <a:cxn ang="0">
                  <a:pos x="320" y="77"/>
                </a:cxn>
                <a:cxn ang="0">
                  <a:pos x="320" y="77"/>
                </a:cxn>
                <a:cxn ang="0">
                  <a:pos x="330" y="48"/>
                </a:cxn>
                <a:cxn ang="0">
                  <a:pos x="283" y="0"/>
                </a:cxn>
                <a:cxn ang="0">
                  <a:pos x="235" y="48"/>
                </a:cxn>
                <a:cxn ang="0">
                  <a:pos x="245" y="77"/>
                </a:cxn>
                <a:cxn ang="0">
                  <a:pos x="245" y="77"/>
                </a:cxn>
                <a:cxn ang="0">
                  <a:pos x="212" y="125"/>
                </a:cxn>
                <a:cxn ang="0">
                  <a:pos x="0" y="125"/>
                </a:cxn>
                <a:cxn ang="0">
                  <a:pos x="0" y="339"/>
                </a:cxn>
                <a:cxn ang="0">
                  <a:pos x="48" y="372"/>
                </a:cxn>
                <a:cxn ang="0">
                  <a:pos x="48" y="372"/>
                </a:cxn>
                <a:cxn ang="0">
                  <a:pos x="77" y="362"/>
                </a:cxn>
                <a:cxn ang="0">
                  <a:pos x="125" y="409"/>
                </a:cxn>
                <a:cxn ang="0">
                  <a:pos x="77" y="457"/>
                </a:cxn>
                <a:cxn ang="0">
                  <a:pos x="48" y="447"/>
                </a:cxn>
                <a:cxn ang="0">
                  <a:pos x="48" y="447"/>
                </a:cxn>
                <a:cxn ang="0">
                  <a:pos x="0" y="479"/>
                </a:cxn>
                <a:cxn ang="0">
                  <a:pos x="0" y="689"/>
                </a:cxn>
                <a:cxn ang="0">
                  <a:pos x="212" y="689"/>
                </a:cxn>
                <a:cxn ang="0">
                  <a:pos x="245" y="736"/>
                </a:cxn>
                <a:cxn ang="0">
                  <a:pos x="245" y="736"/>
                </a:cxn>
                <a:cxn ang="0">
                  <a:pos x="235" y="765"/>
                </a:cxn>
                <a:cxn ang="0">
                  <a:pos x="283" y="813"/>
                </a:cxn>
                <a:cxn ang="0">
                  <a:pos x="330" y="765"/>
                </a:cxn>
                <a:cxn ang="0">
                  <a:pos x="320" y="736"/>
                </a:cxn>
                <a:cxn ang="0">
                  <a:pos x="320" y="736"/>
                </a:cxn>
                <a:cxn ang="0">
                  <a:pos x="353" y="689"/>
                </a:cxn>
                <a:cxn ang="0">
                  <a:pos x="564" y="689"/>
                </a:cxn>
                <a:cxn ang="0">
                  <a:pos x="564" y="125"/>
                </a:cxn>
                <a:cxn ang="0">
                  <a:pos x="353" y="125"/>
                </a:cxn>
              </a:cxnLst>
              <a:rect l="0" t="0" r="r" b="b"/>
              <a:pathLst>
                <a:path w="564" h="813">
                  <a:moveTo>
                    <a:pt x="353" y="125"/>
                  </a:moveTo>
                  <a:cubicBezTo>
                    <a:pt x="337" y="125"/>
                    <a:pt x="302" y="99"/>
                    <a:pt x="320" y="77"/>
                  </a:cubicBezTo>
                  <a:cubicBezTo>
                    <a:pt x="320" y="77"/>
                    <a:pt x="320" y="77"/>
                    <a:pt x="320" y="77"/>
                  </a:cubicBezTo>
                  <a:cubicBezTo>
                    <a:pt x="326" y="69"/>
                    <a:pt x="330" y="59"/>
                    <a:pt x="330" y="48"/>
                  </a:cubicBezTo>
                  <a:cubicBezTo>
                    <a:pt x="330" y="22"/>
                    <a:pt x="309" y="0"/>
                    <a:pt x="283" y="0"/>
                  </a:cubicBezTo>
                  <a:cubicBezTo>
                    <a:pt x="256" y="0"/>
                    <a:pt x="235" y="22"/>
                    <a:pt x="235" y="48"/>
                  </a:cubicBezTo>
                  <a:cubicBezTo>
                    <a:pt x="235" y="59"/>
                    <a:pt x="239" y="69"/>
                    <a:pt x="245" y="77"/>
                  </a:cubicBezTo>
                  <a:cubicBezTo>
                    <a:pt x="245" y="77"/>
                    <a:pt x="245" y="77"/>
                    <a:pt x="245" y="77"/>
                  </a:cubicBezTo>
                  <a:cubicBezTo>
                    <a:pt x="263" y="99"/>
                    <a:pt x="228" y="125"/>
                    <a:pt x="21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0" y="355"/>
                    <a:pt x="26" y="390"/>
                    <a:pt x="48" y="372"/>
                  </a:cubicBezTo>
                  <a:cubicBezTo>
                    <a:pt x="48" y="372"/>
                    <a:pt x="48" y="372"/>
                    <a:pt x="48" y="372"/>
                  </a:cubicBezTo>
                  <a:cubicBezTo>
                    <a:pt x="56" y="366"/>
                    <a:pt x="66" y="362"/>
                    <a:pt x="77" y="362"/>
                  </a:cubicBezTo>
                  <a:cubicBezTo>
                    <a:pt x="103" y="362"/>
                    <a:pt x="125" y="383"/>
                    <a:pt x="125" y="409"/>
                  </a:cubicBezTo>
                  <a:cubicBezTo>
                    <a:pt x="125" y="435"/>
                    <a:pt x="103" y="457"/>
                    <a:pt x="77" y="457"/>
                  </a:cubicBezTo>
                  <a:cubicBezTo>
                    <a:pt x="66" y="457"/>
                    <a:pt x="56" y="453"/>
                    <a:pt x="48" y="447"/>
                  </a:cubicBezTo>
                  <a:cubicBezTo>
                    <a:pt x="48" y="447"/>
                    <a:pt x="48" y="447"/>
                    <a:pt x="48" y="447"/>
                  </a:cubicBezTo>
                  <a:cubicBezTo>
                    <a:pt x="26" y="428"/>
                    <a:pt x="0" y="464"/>
                    <a:pt x="0" y="479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212" y="689"/>
                    <a:pt x="212" y="689"/>
                    <a:pt x="212" y="689"/>
                  </a:cubicBezTo>
                  <a:cubicBezTo>
                    <a:pt x="228" y="689"/>
                    <a:pt x="263" y="714"/>
                    <a:pt x="245" y="736"/>
                  </a:cubicBezTo>
                  <a:cubicBezTo>
                    <a:pt x="245" y="736"/>
                    <a:pt x="245" y="736"/>
                    <a:pt x="245" y="736"/>
                  </a:cubicBezTo>
                  <a:cubicBezTo>
                    <a:pt x="239" y="744"/>
                    <a:pt x="235" y="754"/>
                    <a:pt x="235" y="765"/>
                  </a:cubicBezTo>
                  <a:cubicBezTo>
                    <a:pt x="235" y="792"/>
                    <a:pt x="256" y="813"/>
                    <a:pt x="283" y="813"/>
                  </a:cubicBezTo>
                  <a:cubicBezTo>
                    <a:pt x="309" y="813"/>
                    <a:pt x="330" y="792"/>
                    <a:pt x="330" y="765"/>
                  </a:cubicBezTo>
                  <a:cubicBezTo>
                    <a:pt x="330" y="754"/>
                    <a:pt x="326" y="744"/>
                    <a:pt x="320" y="736"/>
                  </a:cubicBezTo>
                  <a:cubicBezTo>
                    <a:pt x="320" y="736"/>
                    <a:pt x="320" y="736"/>
                    <a:pt x="320" y="736"/>
                  </a:cubicBezTo>
                  <a:cubicBezTo>
                    <a:pt x="302" y="714"/>
                    <a:pt x="337" y="689"/>
                    <a:pt x="353" y="689"/>
                  </a:cubicBezTo>
                  <a:cubicBezTo>
                    <a:pt x="564" y="689"/>
                    <a:pt x="564" y="689"/>
                    <a:pt x="564" y="689"/>
                  </a:cubicBezTo>
                  <a:cubicBezTo>
                    <a:pt x="564" y="125"/>
                    <a:pt x="564" y="125"/>
                    <a:pt x="564" y="125"/>
                  </a:cubicBezTo>
                  <a:lnTo>
                    <a:pt x="353" y="125"/>
                  </a:lnTo>
                  <a:close/>
                </a:path>
              </a:pathLst>
            </a:custGeom>
            <a:solidFill>
              <a:srgbClr val="2DD7FF">
                <a:alpha val="60000"/>
              </a:srgbClr>
            </a:soli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ysClr val="window" lastClr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1284288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8875266" y="357863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842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少些层次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475656" y="1553068"/>
            <a:ext cx="2015114" cy="1331720"/>
            <a:chOff x="4195856" y="1850358"/>
            <a:chExt cx="2015114" cy="1331720"/>
          </a:xfrm>
        </p:grpSpPr>
        <p:sp>
          <p:nvSpPr>
            <p:cNvPr id="78" name="Freeform 2"/>
            <p:cNvSpPr>
              <a:spLocks/>
            </p:cNvSpPr>
            <p:nvPr/>
          </p:nvSpPr>
          <p:spPr bwMode="auto">
            <a:xfrm>
              <a:off x="4195856" y="1850358"/>
              <a:ext cx="2015114" cy="1331720"/>
            </a:xfrm>
            <a:custGeom>
              <a:avLst/>
              <a:gdLst/>
              <a:ahLst/>
              <a:cxnLst>
                <a:cxn ang="0">
                  <a:pos x="245" y="516"/>
                </a:cxn>
                <a:cxn ang="0">
                  <a:pos x="245" y="516"/>
                </a:cxn>
                <a:cxn ang="0">
                  <a:pos x="235" y="487"/>
                </a:cxn>
                <a:cxn ang="0">
                  <a:pos x="283" y="439"/>
                </a:cxn>
                <a:cxn ang="0">
                  <a:pos x="330" y="487"/>
                </a:cxn>
                <a:cxn ang="0">
                  <a:pos x="320" y="516"/>
                </a:cxn>
                <a:cxn ang="0">
                  <a:pos x="320" y="516"/>
                </a:cxn>
                <a:cxn ang="0">
                  <a:pos x="353" y="564"/>
                </a:cxn>
                <a:cxn ang="0">
                  <a:pos x="564" y="564"/>
                </a:cxn>
                <a:cxn ang="0">
                  <a:pos x="564" y="354"/>
                </a:cxn>
                <a:cxn ang="0">
                  <a:pos x="517" y="322"/>
                </a:cxn>
                <a:cxn ang="0">
                  <a:pos x="517" y="322"/>
                </a:cxn>
                <a:cxn ang="0">
                  <a:pos x="488" y="332"/>
                </a:cxn>
                <a:cxn ang="0">
                  <a:pos x="440" y="284"/>
                </a:cxn>
                <a:cxn ang="0">
                  <a:pos x="488" y="237"/>
                </a:cxn>
                <a:cxn ang="0">
                  <a:pos x="517" y="247"/>
                </a:cxn>
                <a:cxn ang="0">
                  <a:pos x="517" y="247"/>
                </a:cxn>
                <a:cxn ang="0">
                  <a:pos x="564" y="214"/>
                </a:cxn>
                <a:cxn ang="0">
                  <a:pos x="564" y="0"/>
                </a:cxn>
                <a:cxn ang="0">
                  <a:pos x="564" y="0"/>
                </a:cxn>
                <a:cxn ang="0">
                  <a:pos x="0" y="0"/>
                </a:cxn>
                <a:cxn ang="0">
                  <a:pos x="0" y="564"/>
                </a:cxn>
                <a:cxn ang="0">
                  <a:pos x="213" y="564"/>
                </a:cxn>
                <a:cxn ang="0">
                  <a:pos x="245" y="516"/>
                </a:cxn>
              </a:cxnLst>
              <a:rect l="0" t="0" r="r" b="b"/>
              <a:pathLst>
                <a:path w="564" h="564">
                  <a:moveTo>
                    <a:pt x="245" y="516"/>
                  </a:moveTo>
                  <a:cubicBezTo>
                    <a:pt x="245" y="516"/>
                    <a:pt x="245" y="516"/>
                    <a:pt x="245" y="516"/>
                  </a:cubicBezTo>
                  <a:cubicBezTo>
                    <a:pt x="239" y="508"/>
                    <a:pt x="235" y="498"/>
                    <a:pt x="235" y="487"/>
                  </a:cubicBezTo>
                  <a:cubicBezTo>
                    <a:pt x="235" y="461"/>
                    <a:pt x="257" y="439"/>
                    <a:pt x="283" y="439"/>
                  </a:cubicBezTo>
                  <a:cubicBezTo>
                    <a:pt x="309" y="439"/>
                    <a:pt x="330" y="461"/>
                    <a:pt x="330" y="487"/>
                  </a:cubicBezTo>
                  <a:cubicBezTo>
                    <a:pt x="330" y="498"/>
                    <a:pt x="327" y="508"/>
                    <a:pt x="320" y="516"/>
                  </a:cubicBezTo>
                  <a:cubicBezTo>
                    <a:pt x="320" y="516"/>
                    <a:pt x="320" y="516"/>
                    <a:pt x="320" y="516"/>
                  </a:cubicBezTo>
                  <a:cubicBezTo>
                    <a:pt x="302" y="538"/>
                    <a:pt x="337" y="564"/>
                    <a:pt x="353" y="564"/>
                  </a:cubicBezTo>
                  <a:cubicBezTo>
                    <a:pt x="564" y="564"/>
                    <a:pt x="564" y="564"/>
                    <a:pt x="564" y="564"/>
                  </a:cubicBezTo>
                  <a:cubicBezTo>
                    <a:pt x="564" y="354"/>
                    <a:pt x="564" y="354"/>
                    <a:pt x="564" y="354"/>
                  </a:cubicBezTo>
                  <a:cubicBezTo>
                    <a:pt x="564" y="339"/>
                    <a:pt x="539" y="303"/>
                    <a:pt x="517" y="322"/>
                  </a:cubicBezTo>
                  <a:cubicBezTo>
                    <a:pt x="517" y="322"/>
                    <a:pt x="517" y="322"/>
                    <a:pt x="517" y="322"/>
                  </a:cubicBezTo>
                  <a:cubicBezTo>
                    <a:pt x="509" y="328"/>
                    <a:pt x="499" y="332"/>
                    <a:pt x="488" y="332"/>
                  </a:cubicBezTo>
                  <a:cubicBezTo>
                    <a:pt x="461" y="332"/>
                    <a:pt x="440" y="310"/>
                    <a:pt x="440" y="284"/>
                  </a:cubicBezTo>
                  <a:cubicBezTo>
                    <a:pt x="440" y="258"/>
                    <a:pt x="461" y="237"/>
                    <a:pt x="488" y="237"/>
                  </a:cubicBezTo>
                  <a:cubicBezTo>
                    <a:pt x="499" y="237"/>
                    <a:pt x="509" y="241"/>
                    <a:pt x="517" y="247"/>
                  </a:cubicBezTo>
                  <a:cubicBezTo>
                    <a:pt x="517" y="247"/>
                    <a:pt x="517" y="247"/>
                    <a:pt x="517" y="247"/>
                  </a:cubicBezTo>
                  <a:cubicBezTo>
                    <a:pt x="539" y="265"/>
                    <a:pt x="564" y="230"/>
                    <a:pt x="564" y="214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213" y="564"/>
                    <a:pt x="213" y="564"/>
                    <a:pt x="213" y="564"/>
                  </a:cubicBezTo>
                  <a:cubicBezTo>
                    <a:pt x="229" y="564"/>
                    <a:pt x="264" y="538"/>
                    <a:pt x="245" y="516"/>
                  </a:cubicBezTo>
                  <a:close/>
                </a:path>
              </a:pathLst>
            </a:custGeom>
            <a:solidFill>
              <a:srgbClr val="FFCF01">
                <a:alpha val="60000"/>
              </a:srgbClr>
            </a:soli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>
                <a:rot lat="0" lon="0" rev="0"/>
              </a:lightRig>
            </a:scene3d>
            <a:sp3d extrusionH="304800" contourW="19050">
              <a:bevelT w="101600" prst="convex"/>
              <a:bevelB w="0" h="63500"/>
              <a:contourClr>
                <a:sysClr val="window" lastClr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1284288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937279" y="2282492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842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统一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026336" y="1553068"/>
            <a:ext cx="2906697" cy="1331720"/>
            <a:chOff x="5746536" y="1850358"/>
            <a:chExt cx="2906697" cy="1331720"/>
          </a:xfrm>
        </p:grpSpPr>
        <p:sp>
          <p:nvSpPr>
            <p:cNvPr id="81" name="Freeform 10"/>
            <p:cNvSpPr>
              <a:spLocks/>
            </p:cNvSpPr>
            <p:nvPr/>
          </p:nvSpPr>
          <p:spPr bwMode="auto">
            <a:xfrm>
              <a:off x="5746536" y="1850358"/>
              <a:ext cx="2906697" cy="1331720"/>
            </a:xfrm>
            <a:custGeom>
              <a:avLst/>
              <a:gdLst/>
              <a:ahLst/>
              <a:cxnLst>
                <a:cxn ang="0">
                  <a:pos x="765" y="237"/>
                </a:cxn>
                <a:cxn ang="0">
                  <a:pos x="736" y="247"/>
                </a:cxn>
                <a:cxn ang="0">
                  <a:pos x="736" y="247"/>
                </a:cxn>
                <a:cxn ang="0">
                  <a:pos x="688" y="214"/>
                </a:cxn>
                <a:cxn ang="0">
                  <a:pos x="688" y="0"/>
                </a:cxn>
                <a:cxn ang="0">
                  <a:pos x="124" y="0"/>
                </a:cxn>
                <a:cxn ang="0">
                  <a:pos x="124" y="214"/>
                </a:cxn>
                <a:cxn ang="0">
                  <a:pos x="77" y="247"/>
                </a:cxn>
                <a:cxn ang="0">
                  <a:pos x="77" y="247"/>
                </a:cxn>
                <a:cxn ang="0">
                  <a:pos x="48" y="237"/>
                </a:cxn>
                <a:cxn ang="0">
                  <a:pos x="0" y="284"/>
                </a:cxn>
                <a:cxn ang="0">
                  <a:pos x="48" y="332"/>
                </a:cxn>
                <a:cxn ang="0">
                  <a:pos x="77" y="322"/>
                </a:cxn>
                <a:cxn ang="0">
                  <a:pos x="77" y="322"/>
                </a:cxn>
                <a:cxn ang="0">
                  <a:pos x="124" y="354"/>
                </a:cxn>
                <a:cxn ang="0">
                  <a:pos x="124" y="564"/>
                </a:cxn>
                <a:cxn ang="0">
                  <a:pos x="336" y="564"/>
                </a:cxn>
                <a:cxn ang="0">
                  <a:pos x="369" y="516"/>
                </a:cxn>
                <a:cxn ang="0">
                  <a:pos x="369" y="516"/>
                </a:cxn>
                <a:cxn ang="0">
                  <a:pos x="359" y="487"/>
                </a:cxn>
                <a:cxn ang="0">
                  <a:pos x="406" y="439"/>
                </a:cxn>
                <a:cxn ang="0">
                  <a:pos x="454" y="487"/>
                </a:cxn>
                <a:cxn ang="0">
                  <a:pos x="444" y="516"/>
                </a:cxn>
                <a:cxn ang="0">
                  <a:pos x="444" y="516"/>
                </a:cxn>
                <a:cxn ang="0">
                  <a:pos x="477" y="564"/>
                </a:cxn>
                <a:cxn ang="0">
                  <a:pos x="688" y="564"/>
                </a:cxn>
                <a:cxn ang="0">
                  <a:pos x="688" y="354"/>
                </a:cxn>
                <a:cxn ang="0">
                  <a:pos x="736" y="322"/>
                </a:cxn>
                <a:cxn ang="0">
                  <a:pos x="736" y="322"/>
                </a:cxn>
                <a:cxn ang="0">
                  <a:pos x="765" y="332"/>
                </a:cxn>
                <a:cxn ang="0">
                  <a:pos x="813" y="284"/>
                </a:cxn>
                <a:cxn ang="0">
                  <a:pos x="765" y="237"/>
                </a:cxn>
              </a:cxnLst>
              <a:rect l="0" t="0" r="r" b="b"/>
              <a:pathLst>
                <a:path w="813" h="564">
                  <a:moveTo>
                    <a:pt x="765" y="237"/>
                  </a:moveTo>
                  <a:cubicBezTo>
                    <a:pt x="754" y="237"/>
                    <a:pt x="744" y="241"/>
                    <a:pt x="736" y="247"/>
                  </a:cubicBezTo>
                  <a:cubicBezTo>
                    <a:pt x="736" y="247"/>
                    <a:pt x="736" y="247"/>
                    <a:pt x="736" y="247"/>
                  </a:cubicBezTo>
                  <a:cubicBezTo>
                    <a:pt x="714" y="265"/>
                    <a:pt x="688" y="230"/>
                    <a:pt x="688" y="214"/>
                  </a:cubicBezTo>
                  <a:cubicBezTo>
                    <a:pt x="688" y="0"/>
                    <a:pt x="688" y="0"/>
                    <a:pt x="688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214"/>
                    <a:pt x="124" y="214"/>
                    <a:pt x="124" y="214"/>
                  </a:cubicBezTo>
                  <a:cubicBezTo>
                    <a:pt x="124" y="230"/>
                    <a:pt x="99" y="265"/>
                    <a:pt x="77" y="247"/>
                  </a:cubicBezTo>
                  <a:cubicBezTo>
                    <a:pt x="77" y="247"/>
                    <a:pt x="77" y="247"/>
                    <a:pt x="77" y="247"/>
                  </a:cubicBezTo>
                  <a:cubicBezTo>
                    <a:pt x="69" y="241"/>
                    <a:pt x="59" y="237"/>
                    <a:pt x="48" y="237"/>
                  </a:cubicBezTo>
                  <a:cubicBezTo>
                    <a:pt x="21" y="237"/>
                    <a:pt x="0" y="258"/>
                    <a:pt x="0" y="284"/>
                  </a:cubicBezTo>
                  <a:cubicBezTo>
                    <a:pt x="0" y="310"/>
                    <a:pt x="21" y="332"/>
                    <a:pt x="48" y="332"/>
                  </a:cubicBezTo>
                  <a:cubicBezTo>
                    <a:pt x="59" y="332"/>
                    <a:pt x="69" y="328"/>
                    <a:pt x="77" y="322"/>
                  </a:cubicBezTo>
                  <a:cubicBezTo>
                    <a:pt x="77" y="322"/>
                    <a:pt x="77" y="322"/>
                    <a:pt x="77" y="322"/>
                  </a:cubicBezTo>
                  <a:cubicBezTo>
                    <a:pt x="99" y="303"/>
                    <a:pt x="124" y="339"/>
                    <a:pt x="124" y="354"/>
                  </a:cubicBezTo>
                  <a:cubicBezTo>
                    <a:pt x="124" y="564"/>
                    <a:pt x="124" y="564"/>
                    <a:pt x="124" y="564"/>
                  </a:cubicBezTo>
                  <a:cubicBezTo>
                    <a:pt x="336" y="564"/>
                    <a:pt x="336" y="564"/>
                    <a:pt x="336" y="564"/>
                  </a:cubicBezTo>
                  <a:cubicBezTo>
                    <a:pt x="352" y="564"/>
                    <a:pt x="387" y="538"/>
                    <a:pt x="369" y="516"/>
                  </a:cubicBezTo>
                  <a:cubicBezTo>
                    <a:pt x="369" y="516"/>
                    <a:pt x="369" y="516"/>
                    <a:pt x="369" y="516"/>
                  </a:cubicBezTo>
                  <a:cubicBezTo>
                    <a:pt x="363" y="508"/>
                    <a:pt x="359" y="498"/>
                    <a:pt x="359" y="487"/>
                  </a:cubicBezTo>
                  <a:cubicBezTo>
                    <a:pt x="359" y="461"/>
                    <a:pt x="380" y="439"/>
                    <a:pt x="406" y="439"/>
                  </a:cubicBezTo>
                  <a:cubicBezTo>
                    <a:pt x="433" y="439"/>
                    <a:pt x="454" y="461"/>
                    <a:pt x="454" y="487"/>
                  </a:cubicBezTo>
                  <a:cubicBezTo>
                    <a:pt x="454" y="498"/>
                    <a:pt x="450" y="508"/>
                    <a:pt x="444" y="516"/>
                  </a:cubicBezTo>
                  <a:cubicBezTo>
                    <a:pt x="444" y="516"/>
                    <a:pt x="444" y="516"/>
                    <a:pt x="444" y="516"/>
                  </a:cubicBezTo>
                  <a:cubicBezTo>
                    <a:pt x="425" y="538"/>
                    <a:pt x="461" y="564"/>
                    <a:pt x="477" y="564"/>
                  </a:cubicBezTo>
                  <a:cubicBezTo>
                    <a:pt x="688" y="564"/>
                    <a:pt x="688" y="564"/>
                    <a:pt x="688" y="564"/>
                  </a:cubicBezTo>
                  <a:cubicBezTo>
                    <a:pt x="688" y="354"/>
                    <a:pt x="688" y="354"/>
                    <a:pt x="688" y="354"/>
                  </a:cubicBezTo>
                  <a:cubicBezTo>
                    <a:pt x="688" y="339"/>
                    <a:pt x="714" y="303"/>
                    <a:pt x="736" y="322"/>
                  </a:cubicBezTo>
                  <a:cubicBezTo>
                    <a:pt x="736" y="322"/>
                    <a:pt x="736" y="322"/>
                    <a:pt x="736" y="322"/>
                  </a:cubicBezTo>
                  <a:cubicBezTo>
                    <a:pt x="744" y="328"/>
                    <a:pt x="754" y="332"/>
                    <a:pt x="765" y="332"/>
                  </a:cubicBezTo>
                  <a:cubicBezTo>
                    <a:pt x="791" y="332"/>
                    <a:pt x="813" y="310"/>
                    <a:pt x="813" y="284"/>
                  </a:cubicBezTo>
                  <a:cubicBezTo>
                    <a:pt x="813" y="258"/>
                    <a:pt x="791" y="237"/>
                    <a:pt x="765" y="23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ysClr val="window" lastClr="FFFFFF"/>
              </a:contourClr>
            </a:sp3d>
          </p:spPr>
          <p:txBody>
            <a:bodyPr anchor="ctr">
              <a:sp3d/>
            </a:bodyPr>
            <a:lstStyle/>
            <a:p>
              <a:pPr marL="0" marR="0" lvl="2" indent="-369888" algn="ctr" defTabSz="1284288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809487" y="2250554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842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清晰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506994" y="1557648"/>
            <a:ext cx="2376264" cy="1331720"/>
            <a:chOff x="8227194" y="1854938"/>
            <a:chExt cx="2376264" cy="1331720"/>
          </a:xfrm>
        </p:grpSpPr>
        <p:sp>
          <p:nvSpPr>
            <p:cNvPr id="84" name="Freeform 3"/>
            <p:cNvSpPr>
              <a:spLocks/>
            </p:cNvSpPr>
            <p:nvPr/>
          </p:nvSpPr>
          <p:spPr bwMode="auto">
            <a:xfrm>
              <a:off x="8227194" y="1854938"/>
              <a:ext cx="2017532" cy="13317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4"/>
                </a:cxn>
                <a:cxn ang="0">
                  <a:pos x="48" y="247"/>
                </a:cxn>
                <a:cxn ang="0">
                  <a:pos x="48" y="247"/>
                </a:cxn>
                <a:cxn ang="0">
                  <a:pos x="77" y="237"/>
                </a:cxn>
                <a:cxn ang="0">
                  <a:pos x="125" y="284"/>
                </a:cxn>
                <a:cxn ang="0">
                  <a:pos x="77" y="332"/>
                </a:cxn>
                <a:cxn ang="0">
                  <a:pos x="48" y="322"/>
                </a:cxn>
                <a:cxn ang="0">
                  <a:pos x="48" y="322"/>
                </a:cxn>
                <a:cxn ang="0">
                  <a:pos x="0" y="354"/>
                </a:cxn>
                <a:cxn ang="0">
                  <a:pos x="0" y="564"/>
                </a:cxn>
                <a:cxn ang="0">
                  <a:pos x="212" y="564"/>
                </a:cxn>
                <a:cxn ang="0">
                  <a:pos x="245" y="516"/>
                </a:cxn>
                <a:cxn ang="0">
                  <a:pos x="245" y="516"/>
                </a:cxn>
                <a:cxn ang="0">
                  <a:pos x="235" y="487"/>
                </a:cxn>
                <a:cxn ang="0">
                  <a:pos x="283" y="439"/>
                </a:cxn>
                <a:cxn ang="0">
                  <a:pos x="330" y="487"/>
                </a:cxn>
                <a:cxn ang="0">
                  <a:pos x="320" y="516"/>
                </a:cxn>
                <a:cxn ang="0">
                  <a:pos x="320" y="516"/>
                </a:cxn>
                <a:cxn ang="0">
                  <a:pos x="353" y="564"/>
                </a:cxn>
                <a:cxn ang="0">
                  <a:pos x="564" y="564"/>
                </a:cxn>
                <a:cxn ang="0">
                  <a:pos x="564" y="0"/>
                </a:cxn>
                <a:cxn ang="0">
                  <a:pos x="0" y="0"/>
                </a:cxn>
              </a:cxnLst>
              <a:rect l="0" t="0" r="r" b="b"/>
              <a:pathLst>
                <a:path w="564" h="564">
                  <a:moveTo>
                    <a:pt x="0" y="0"/>
                  </a:moveTo>
                  <a:cubicBezTo>
                    <a:pt x="0" y="214"/>
                    <a:pt x="0" y="214"/>
                    <a:pt x="0" y="214"/>
                  </a:cubicBezTo>
                  <a:cubicBezTo>
                    <a:pt x="0" y="230"/>
                    <a:pt x="26" y="265"/>
                    <a:pt x="48" y="247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56" y="241"/>
                    <a:pt x="66" y="237"/>
                    <a:pt x="77" y="237"/>
                  </a:cubicBezTo>
                  <a:cubicBezTo>
                    <a:pt x="103" y="237"/>
                    <a:pt x="125" y="258"/>
                    <a:pt x="125" y="284"/>
                  </a:cubicBezTo>
                  <a:cubicBezTo>
                    <a:pt x="125" y="310"/>
                    <a:pt x="103" y="332"/>
                    <a:pt x="77" y="332"/>
                  </a:cubicBezTo>
                  <a:cubicBezTo>
                    <a:pt x="66" y="332"/>
                    <a:pt x="56" y="328"/>
                    <a:pt x="48" y="322"/>
                  </a:cubicBezTo>
                  <a:cubicBezTo>
                    <a:pt x="48" y="322"/>
                    <a:pt x="48" y="322"/>
                    <a:pt x="48" y="322"/>
                  </a:cubicBezTo>
                  <a:cubicBezTo>
                    <a:pt x="26" y="303"/>
                    <a:pt x="0" y="339"/>
                    <a:pt x="0" y="35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212" y="564"/>
                    <a:pt x="212" y="564"/>
                    <a:pt x="212" y="564"/>
                  </a:cubicBezTo>
                  <a:cubicBezTo>
                    <a:pt x="228" y="564"/>
                    <a:pt x="263" y="538"/>
                    <a:pt x="245" y="516"/>
                  </a:cubicBezTo>
                  <a:cubicBezTo>
                    <a:pt x="245" y="516"/>
                    <a:pt x="245" y="516"/>
                    <a:pt x="245" y="516"/>
                  </a:cubicBezTo>
                  <a:cubicBezTo>
                    <a:pt x="239" y="508"/>
                    <a:pt x="235" y="498"/>
                    <a:pt x="235" y="487"/>
                  </a:cubicBezTo>
                  <a:cubicBezTo>
                    <a:pt x="235" y="461"/>
                    <a:pt x="256" y="439"/>
                    <a:pt x="283" y="439"/>
                  </a:cubicBezTo>
                  <a:cubicBezTo>
                    <a:pt x="309" y="439"/>
                    <a:pt x="330" y="461"/>
                    <a:pt x="330" y="487"/>
                  </a:cubicBezTo>
                  <a:cubicBezTo>
                    <a:pt x="330" y="498"/>
                    <a:pt x="326" y="508"/>
                    <a:pt x="320" y="516"/>
                  </a:cubicBezTo>
                  <a:cubicBezTo>
                    <a:pt x="320" y="516"/>
                    <a:pt x="320" y="516"/>
                    <a:pt x="320" y="516"/>
                  </a:cubicBezTo>
                  <a:cubicBezTo>
                    <a:pt x="302" y="538"/>
                    <a:pt x="337" y="564"/>
                    <a:pt x="353" y="564"/>
                  </a:cubicBezTo>
                  <a:cubicBezTo>
                    <a:pt x="564" y="564"/>
                    <a:pt x="564" y="564"/>
                    <a:pt x="564" y="564"/>
                  </a:cubicBezTo>
                  <a:cubicBezTo>
                    <a:pt x="564" y="0"/>
                    <a:pt x="564" y="0"/>
                    <a:pt x="56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F01">
                <a:alpha val="60000"/>
              </a:srgbClr>
            </a:soli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>
                <a:rot lat="0" lon="0" rev="0"/>
              </a:lightRig>
            </a:scene3d>
            <a:sp3d extrusionH="304800" contourW="19050">
              <a:bevelT w="101600" prst="convex"/>
              <a:bevelB w="0" h="63500"/>
              <a:contourClr>
                <a:sysClr val="window" lastClr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1284288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9019282" y="2250554"/>
              <a:ext cx="15841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842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简洁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026336" y="2548319"/>
            <a:ext cx="2906697" cy="1918874"/>
            <a:chOff x="5746536" y="2845609"/>
            <a:chExt cx="2906697" cy="1918874"/>
          </a:xfrm>
        </p:grpSpPr>
        <p:sp>
          <p:nvSpPr>
            <p:cNvPr id="87" name="Freeform 14"/>
            <p:cNvSpPr>
              <a:spLocks/>
            </p:cNvSpPr>
            <p:nvPr/>
          </p:nvSpPr>
          <p:spPr bwMode="auto">
            <a:xfrm flipV="1">
              <a:off x="5746536" y="2845609"/>
              <a:ext cx="2906697" cy="1918874"/>
            </a:xfrm>
            <a:custGeom>
              <a:avLst/>
              <a:gdLst/>
              <a:ahLst/>
              <a:cxnLst>
                <a:cxn ang="0">
                  <a:pos x="765" y="362"/>
                </a:cxn>
                <a:cxn ang="0">
                  <a:pos x="736" y="372"/>
                </a:cxn>
                <a:cxn ang="0">
                  <a:pos x="736" y="372"/>
                </a:cxn>
                <a:cxn ang="0">
                  <a:pos x="688" y="339"/>
                </a:cxn>
                <a:cxn ang="0">
                  <a:pos x="688" y="125"/>
                </a:cxn>
                <a:cxn ang="0">
                  <a:pos x="477" y="125"/>
                </a:cxn>
                <a:cxn ang="0">
                  <a:pos x="444" y="77"/>
                </a:cxn>
                <a:cxn ang="0">
                  <a:pos x="444" y="77"/>
                </a:cxn>
                <a:cxn ang="0">
                  <a:pos x="454" y="48"/>
                </a:cxn>
                <a:cxn ang="0">
                  <a:pos x="406" y="0"/>
                </a:cxn>
                <a:cxn ang="0">
                  <a:pos x="359" y="48"/>
                </a:cxn>
                <a:cxn ang="0">
                  <a:pos x="369" y="77"/>
                </a:cxn>
                <a:cxn ang="0">
                  <a:pos x="369" y="77"/>
                </a:cxn>
                <a:cxn ang="0">
                  <a:pos x="336" y="125"/>
                </a:cxn>
                <a:cxn ang="0">
                  <a:pos x="124" y="125"/>
                </a:cxn>
                <a:cxn ang="0">
                  <a:pos x="124" y="339"/>
                </a:cxn>
                <a:cxn ang="0">
                  <a:pos x="77" y="372"/>
                </a:cxn>
                <a:cxn ang="0">
                  <a:pos x="77" y="372"/>
                </a:cxn>
                <a:cxn ang="0">
                  <a:pos x="48" y="362"/>
                </a:cxn>
                <a:cxn ang="0">
                  <a:pos x="0" y="409"/>
                </a:cxn>
                <a:cxn ang="0">
                  <a:pos x="48" y="457"/>
                </a:cxn>
                <a:cxn ang="0">
                  <a:pos x="77" y="447"/>
                </a:cxn>
                <a:cxn ang="0">
                  <a:pos x="77" y="447"/>
                </a:cxn>
                <a:cxn ang="0">
                  <a:pos x="124" y="479"/>
                </a:cxn>
                <a:cxn ang="0">
                  <a:pos x="124" y="689"/>
                </a:cxn>
                <a:cxn ang="0">
                  <a:pos x="336" y="689"/>
                </a:cxn>
                <a:cxn ang="0">
                  <a:pos x="369" y="736"/>
                </a:cxn>
                <a:cxn ang="0">
                  <a:pos x="369" y="736"/>
                </a:cxn>
                <a:cxn ang="0">
                  <a:pos x="359" y="765"/>
                </a:cxn>
                <a:cxn ang="0">
                  <a:pos x="406" y="813"/>
                </a:cxn>
                <a:cxn ang="0">
                  <a:pos x="454" y="765"/>
                </a:cxn>
                <a:cxn ang="0">
                  <a:pos x="444" y="736"/>
                </a:cxn>
                <a:cxn ang="0">
                  <a:pos x="444" y="736"/>
                </a:cxn>
                <a:cxn ang="0">
                  <a:pos x="477" y="689"/>
                </a:cxn>
                <a:cxn ang="0">
                  <a:pos x="688" y="689"/>
                </a:cxn>
                <a:cxn ang="0">
                  <a:pos x="688" y="479"/>
                </a:cxn>
                <a:cxn ang="0">
                  <a:pos x="736" y="447"/>
                </a:cxn>
                <a:cxn ang="0">
                  <a:pos x="736" y="447"/>
                </a:cxn>
                <a:cxn ang="0">
                  <a:pos x="765" y="457"/>
                </a:cxn>
                <a:cxn ang="0">
                  <a:pos x="813" y="409"/>
                </a:cxn>
                <a:cxn ang="0">
                  <a:pos x="765" y="362"/>
                </a:cxn>
              </a:cxnLst>
              <a:rect l="0" t="0" r="r" b="b"/>
              <a:pathLst>
                <a:path w="813" h="813">
                  <a:moveTo>
                    <a:pt x="765" y="362"/>
                  </a:moveTo>
                  <a:cubicBezTo>
                    <a:pt x="754" y="362"/>
                    <a:pt x="744" y="366"/>
                    <a:pt x="736" y="372"/>
                  </a:cubicBezTo>
                  <a:cubicBezTo>
                    <a:pt x="736" y="372"/>
                    <a:pt x="736" y="372"/>
                    <a:pt x="736" y="372"/>
                  </a:cubicBezTo>
                  <a:cubicBezTo>
                    <a:pt x="714" y="390"/>
                    <a:pt x="688" y="355"/>
                    <a:pt x="688" y="339"/>
                  </a:cubicBezTo>
                  <a:cubicBezTo>
                    <a:pt x="688" y="125"/>
                    <a:pt x="688" y="125"/>
                    <a:pt x="688" y="125"/>
                  </a:cubicBezTo>
                  <a:cubicBezTo>
                    <a:pt x="477" y="125"/>
                    <a:pt x="477" y="125"/>
                    <a:pt x="477" y="125"/>
                  </a:cubicBezTo>
                  <a:cubicBezTo>
                    <a:pt x="461" y="125"/>
                    <a:pt x="425" y="99"/>
                    <a:pt x="444" y="77"/>
                  </a:cubicBezTo>
                  <a:cubicBezTo>
                    <a:pt x="444" y="77"/>
                    <a:pt x="444" y="77"/>
                    <a:pt x="444" y="77"/>
                  </a:cubicBezTo>
                  <a:cubicBezTo>
                    <a:pt x="450" y="69"/>
                    <a:pt x="454" y="59"/>
                    <a:pt x="454" y="48"/>
                  </a:cubicBezTo>
                  <a:cubicBezTo>
                    <a:pt x="454" y="22"/>
                    <a:pt x="433" y="0"/>
                    <a:pt x="406" y="0"/>
                  </a:cubicBezTo>
                  <a:cubicBezTo>
                    <a:pt x="380" y="0"/>
                    <a:pt x="359" y="22"/>
                    <a:pt x="359" y="48"/>
                  </a:cubicBezTo>
                  <a:cubicBezTo>
                    <a:pt x="359" y="59"/>
                    <a:pt x="363" y="69"/>
                    <a:pt x="369" y="77"/>
                  </a:cubicBezTo>
                  <a:cubicBezTo>
                    <a:pt x="369" y="77"/>
                    <a:pt x="369" y="77"/>
                    <a:pt x="369" y="77"/>
                  </a:cubicBezTo>
                  <a:cubicBezTo>
                    <a:pt x="387" y="99"/>
                    <a:pt x="352" y="125"/>
                    <a:pt x="336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339"/>
                    <a:pt x="124" y="339"/>
                    <a:pt x="124" y="339"/>
                  </a:cubicBezTo>
                  <a:cubicBezTo>
                    <a:pt x="124" y="355"/>
                    <a:pt x="99" y="390"/>
                    <a:pt x="77" y="372"/>
                  </a:cubicBezTo>
                  <a:cubicBezTo>
                    <a:pt x="77" y="372"/>
                    <a:pt x="77" y="372"/>
                    <a:pt x="77" y="372"/>
                  </a:cubicBezTo>
                  <a:cubicBezTo>
                    <a:pt x="69" y="366"/>
                    <a:pt x="59" y="362"/>
                    <a:pt x="48" y="362"/>
                  </a:cubicBezTo>
                  <a:cubicBezTo>
                    <a:pt x="21" y="362"/>
                    <a:pt x="0" y="383"/>
                    <a:pt x="0" y="409"/>
                  </a:cubicBezTo>
                  <a:cubicBezTo>
                    <a:pt x="0" y="435"/>
                    <a:pt x="21" y="457"/>
                    <a:pt x="48" y="457"/>
                  </a:cubicBezTo>
                  <a:cubicBezTo>
                    <a:pt x="59" y="457"/>
                    <a:pt x="69" y="453"/>
                    <a:pt x="77" y="447"/>
                  </a:cubicBezTo>
                  <a:cubicBezTo>
                    <a:pt x="77" y="447"/>
                    <a:pt x="77" y="447"/>
                    <a:pt x="77" y="447"/>
                  </a:cubicBezTo>
                  <a:cubicBezTo>
                    <a:pt x="99" y="428"/>
                    <a:pt x="124" y="464"/>
                    <a:pt x="124" y="479"/>
                  </a:cubicBezTo>
                  <a:cubicBezTo>
                    <a:pt x="124" y="689"/>
                    <a:pt x="124" y="689"/>
                    <a:pt x="124" y="689"/>
                  </a:cubicBezTo>
                  <a:cubicBezTo>
                    <a:pt x="336" y="689"/>
                    <a:pt x="336" y="689"/>
                    <a:pt x="336" y="689"/>
                  </a:cubicBezTo>
                  <a:cubicBezTo>
                    <a:pt x="352" y="689"/>
                    <a:pt x="387" y="714"/>
                    <a:pt x="369" y="736"/>
                  </a:cubicBezTo>
                  <a:cubicBezTo>
                    <a:pt x="369" y="736"/>
                    <a:pt x="369" y="736"/>
                    <a:pt x="369" y="736"/>
                  </a:cubicBezTo>
                  <a:cubicBezTo>
                    <a:pt x="363" y="744"/>
                    <a:pt x="359" y="754"/>
                    <a:pt x="359" y="765"/>
                  </a:cubicBezTo>
                  <a:cubicBezTo>
                    <a:pt x="359" y="792"/>
                    <a:pt x="380" y="813"/>
                    <a:pt x="406" y="813"/>
                  </a:cubicBezTo>
                  <a:cubicBezTo>
                    <a:pt x="433" y="813"/>
                    <a:pt x="454" y="792"/>
                    <a:pt x="454" y="765"/>
                  </a:cubicBezTo>
                  <a:cubicBezTo>
                    <a:pt x="454" y="754"/>
                    <a:pt x="450" y="744"/>
                    <a:pt x="444" y="736"/>
                  </a:cubicBezTo>
                  <a:cubicBezTo>
                    <a:pt x="444" y="736"/>
                    <a:pt x="444" y="736"/>
                    <a:pt x="444" y="736"/>
                  </a:cubicBezTo>
                  <a:cubicBezTo>
                    <a:pt x="425" y="714"/>
                    <a:pt x="461" y="689"/>
                    <a:pt x="477" y="689"/>
                  </a:cubicBezTo>
                  <a:cubicBezTo>
                    <a:pt x="688" y="689"/>
                    <a:pt x="688" y="689"/>
                    <a:pt x="688" y="689"/>
                  </a:cubicBezTo>
                  <a:cubicBezTo>
                    <a:pt x="688" y="479"/>
                    <a:pt x="688" y="479"/>
                    <a:pt x="688" y="479"/>
                  </a:cubicBezTo>
                  <a:cubicBezTo>
                    <a:pt x="688" y="464"/>
                    <a:pt x="714" y="428"/>
                    <a:pt x="736" y="447"/>
                  </a:cubicBezTo>
                  <a:cubicBezTo>
                    <a:pt x="736" y="447"/>
                    <a:pt x="736" y="447"/>
                    <a:pt x="736" y="447"/>
                  </a:cubicBezTo>
                  <a:cubicBezTo>
                    <a:pt x="744" y="453"/>
                    <a:pt x="754" y="457"/>
                    <a:pt x="765" y="457"/>
                  </a:cubicBezTo>
                  <a:cubicBezTo>
                    <a:pt x="791" y="457"/>
                    <a:pt x="813" y="435"/>
                    <a:pt x="813" y="409"/>
                  </a:cubicBezTo>
                  <a:cubicBezTo>
                    <a:pt x="813" y="383"/>
                    <a:pt x="791" y="362"/>
                    <a:pt x="765" y="3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ysClr val="window" lastClr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1284288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584558" y="354669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842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一个主题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1475656" y="2548319"/>
            <a:ext cx="2015114" cy="1918874"/>
            <a:chOff x="4195856" y="2845609"/>
            <a:chExt cx="2015114" cy="1918874"/>
          </a:xfrm>
        </p:grpSpPr>
        <p:sp>
          <p:nvSpPr>
            <p:cNvPr id="128" name="Freeform 6"/>
            <p:cNvSpPr>
              <a:spLocks/>
            </p:cNvSpPr>
            <p:nvPr/>
          </p:nvSpPr>
          <p:spPr bwMode="auto">
            <a:xfrm flipV="1">
              <a:off x="4195856" y="2845609"/>
              <a:ext cx="2015114" cy="1918874"/>
            </a:xfrm>
            <a:custGeom>
              <a:avLst/>
              <a:gdLst/>
              <a:ahLst/>
              <a:cxnLst>
                <a:cxn ang="0">
                  <a:pos x="488" y="362"/>
                </a:cxn>
                <a:cxn ang="0">
                  <a:pos x="517" y="372"/>
                </a:cxn>
                <a:cxn ang="0">
                  <a:pos x="517" y="372"/>
                </a:cxn>
                <a:cxn ang="0">
                  <a:pos x="564" y="339"/>
                </a:cxn>
                <a:cxn ang="0">
                  <a:pos x="564" y="125"/>
                </a:cxn>
                <a:cxn ang="0">
                  <a:pos x="353" y="125"/>
                </a:cxn>
                <a:cxn ang="0">
                  <a:pos x="320" y="77"/>
                </a:cxn>
                <a:cxn ang="0">
                  <a:pos x="320" y="77"/>
                </a:cxn>
                <a:cxn ang="0">
                  <a:pos x="330" y="48"/>
                </a:cxn>
                <a:cxn ang="0">
                  <a:pos x="283" y="0"/>
                </a:cxn>
                <a:cxn ang="0">
                  <a:pos x="235" y="48"/>
                </a:cxn>
                <a:cxn ang="0">
                  <a:pos x="245" y="77"/>
                </a:cxn>
                <a:cxn ang="0">
                  <a:pos x="245" y="77"/>
                </a:cxn>
                <a:cxn ang="0">
                  <a:pos x="213" y="125"/>
                </a:cxn>
                <a:cxn ang="0">
                  <a:pos x="0" y="125"/>
                </a:cxn>
                <a:cxn ang="0">
                  <a:pos x="0" y="689"/>
                </a:cxn>
                <a:cxn ang="0">
                  <a:pos x="213" y="689"/>
                </a:cxn>
                <a:cxn ang="0">
                  <a:pos x="245" y="736"/>
                </a:cxn>
                <a:cxn ang="0">
                  <a:pos x="245" y="736"/>
                </a:cxn>
                <a:cxn ang="0">
                  <a:pos x="235" y="765"/>
                </a:cxn>
                <a:cxn ang="0">
                  <a:pos x="283" y="813"/>
                </a:cxn>
                <a:cxn ang="0">
                  <a:pos x="330" y="765"/>
                </a:cxn>
                <a:cxn ang="0">
                  <a:pos x="320" y="736"/>
                </a:cxn>
                <a:cxn ang="0">
                  <a:pos x="320" y="736"/>
                </a:cxn>
                <a:cxn ang="0">
                  <a:pos x="353" y="689"/>
                </a:cxn>
                <a:cxn ang="0">
                  <a:pos x="564" y="689"/>
                </a:cxn>
                <a:cxn ang="0">
                  <a:pos x="564" y="479"/>
                </a:cxn>
                <a:cxn ang="0">
                  <a:pos x="517" y="447"/>
                </a:cxn>
                <a:cxn ang="0">
                  <a:pos x="517" y="447"/>
                </a:cxn>
                <a:cxn ang="0">
                  <a:pos x="488" y="457"/>
                </a:cxn>
                <a:cxn ang="0">
                  <a:pos x="440" y="409"/>
                </a:cxn>
                <a:cxn ang="0">
                  <a:pos x="488" y="362"/>
                </a:cxn>
              </a:cxnLst>
              <a:rect l="0" t="0" r="r" b="b"/>
              <a:pathLst>
                <a:path w="564" h="813">
                  <a:moveTo>
                    <a:pt x="488" y="362"/>
                  </a:moveTo>
                  <a:cubicBezTo>
                    <a:pt x="499" y="362"/>
                    <a:pt x="509" y="366"/>
                    <a:pt x="517" y="372"/>
                  </a:cubicBezTo>
                  <a:cubicBezTo>
                    <a:pt x="517" y="372"/>
                    <a:pt x="517" y="372"/>
                    <a:pt x="517" y="372"/>
                  </a:cubicBezTo>
                  <a:cubicBezTo>
                    <a:pt x="539" y="390"/>
                    <a:pt x="564" y="355"/>
                    <a:pt x="564" y="339"/>
                  </a:cubicBezTo>
                  <a:cubicBezTo>
                    <a:pt x="564" y="125"/>
                    <a:pt x="564" y="125"/>
                    <a:pt x="564" y="125"/>
                  </a:cubicBezTo>
                  <a:cubicBezTo>
                    <a:pt x="353" y="125"/>
                    <a:pt x="353" y="125"/>
                    <a:pt x="353" y="125"/>
                  </a:cubicBezTo>
                  <a:cubicBezTo>
                    <a:pt x="337" y="125"/>
                    <a:pt x="302" y="99"/>
                    <a:pt x="320" y="77"/>
                  </a:cubicBezTo>
                  <a:cubicBezTo>
                    <a:pt x="320" y="77"/>
                    <a:pt x="320" y="77"/>
                    <a:pt x="320" y="77"/>
                  </a:cubicBezTo>
                  <a:cubicBezTo>
                    <a:pt x="327" y="69"/>
                    <a:pt x="330" y="59"/>
                    <a:pt x="330" y="48"/>
                  </a:cubicBezTo>
                  <a:cubicBezTo>
                    <a:pt x="330" y="22"/>
                    <a:pt x="309" y="0"/>
                    <a:pt x="283" y="0"/>
                  </a:cubicBezTo>
                  <a:cubicBezTo>
                    <a:pt x="257" y="0"/>
                    <a:pt x="235" y="22"/>
                    <a:pt x="235" y="48"/>
                  </a:cubicBezTo>
                  <a:cubicBezTo>
                    <a:pt x="235" y="59"/>
                    <a:pt x="239" y="69"/>
                    <a:pt x="245" y="77"/>
                  </a:cubicBezTo>
                  <a:cubicBezTo>
                    <a:pt x="245" y="77"/>
                    <a:pt x="245" y="77"/>
                    <a:pt x="245" y="77"/>
                  </a:cubicBezTo>
                  <a:cubicBezTo>
                    <a:pt x="264" y="99"/>
                    <a:pt x="229" y="125"/>
                    <a:pt x="213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213" y="689"/>
                    <a:pt x="213" y="689"/>
                    <a:pt x="213" y="689"/>
                  </a:cubicBezTo>
                  <a:cubicBezTo>
                    <a:pt x="229" y="689"/>
                    <a:pt x="264" y="714"/>
                    <a:pt x="245" y="736"/>
                  </a:cubicBezTo>
                  <a:cubicBezTo>
                    <a:pt x="245" y="736"/>
                    <a:pt x="245" y="736"/>
                    <a:pt x="245" y="736"/>
                  </a:cubicBezTo>
                  <a:cubicBezTo>
                    <a:pt x="239" y="744"/>
                    <a:pt x="235" y="754"/>
                    <a:pt x="235" y="765"/>
                  </a:cubicBezTo>
                  <a:cubicBezTo>
                    <a:pt x="235" y="792"/>
                    <a:pt x="257" y="813"/>
                    <a:pt x="283" y="813"/>
                  </a:cubicBezTo>
                  <a:cubicBezTo>
                    <a:pt x="309" y="813"/>
                    <a:pt x="330" y="792"/>
                    <a:pt x="330" y="765"/>
                  </a:cubicBezTo>
                  <a:cubicBezTo>
                    <a:pt x="330" y="754"/>
                    <a:pt x="327" y="744"/>
                    <a:pt x="320" y="736"/>
                  </a:cubicBezTo>
                  <a:cubicBezTo>
                    <a:pt x="320" y="736"/>
                    <a:pt x="320" y="736"/>
                    <a:pt x="320" y="736"/>
                  </a:cubicBezTo>
                  <a:cubicBezTo>
                    <a:pt x="302" y="714"/>
                    <a:pt x="337" y="689"/>
                    <a:pt x="353" y="689"/>
                  </a:cubicBezTo>
                  <a:cubicBezTo>
                    <a:pt x="564" y="689"/>
                    <a:pt x="564" y="689"/>
                    <a:pt x="564" y="689"/>
                  </a:cubicBezTo>
                  <a:cubicBezTo>
                    <a:pt x="564" y="479"/>
                    <a:pt x="564" y="479"/>
                    <a:pt x="564" y="479"/>
                  </a:cubicBezTo>
                  <a:cubicBezTo>
                    <a:pt x="564" y="464"/>
                    <a:pt x="539" y="428"/>
                    <a:pt x="517" y="447"/>
                  </a:cubicBezTo>
                  <a:cubicBezTo>
                    <a:pt x="517" y="447"/>
                    <a:pt x="517" y="447"/>
                    <a:pt x="517" y="447"/>
                  </a:cubicBezTo>
                  <a:cubicBezTo>
                    <a:pt x="509" y="453"/>
                    <a:pt x="499" y="457"/>
                    <a:pt x="488" y="457"/>
                  </a:cubicBezTo>
                  <a:cubicBezTo>
                    <a:pt x="461" y="457"/>
                    <a:pt x="440" y="435"/>
                    <a:pt x="440" y="409"/>
                  </a:cubicBezTo>
                  <a:cubicBezTo>
                    <a:pt x="440" y="383"/>
                    <a:pt x="461" y="362"/>
                    <a:pt x="488" y="362"/>
                  </a:cubicBezTo>
                  <a:close/>
                </a:path>
              </a:pathLst>
            </a:custGeom>
            <a:solidFill>
              <a:srgbClr val="2DD7FF">
                <a:alpha val="60000"/>
              </a:srgbClr>
            </a:soli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ysClr val="window" lastClr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1284288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4793263" y="354669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842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动感</a:t>
              </a: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475656" y="4185512"/>
            <a:ext cx="2015114" cy="1331720"/>
            <a:chOff x="4195856" y="4482802"/>
            <a:chExt cx="2015114" cy="1331720"/>
          </a:xfrm>
        </p:grpSpPr>
        <p:sp>
          <p:nvSpPr>
            <p:cNvPr id="131" name="Freeform 2"/>
            <p:cNvSpPr>
              <a:spLocks/>
            </p:cNvSpPr>
            <p:nvPr/>
          </p:nvSpPr>
          <p:spPr bwMode="auto">
            <a:xfrm flipV="1">
              <a:off x="4195856" y="4482802"/>
              <a:ext cx="2015114" cy="1331720"/>
            </a:xfrm>
            <a:custGeom>
              <a:avLst/>
              <a:gdLst/>
              <a:ahLst/>
              <a:cxnLst>
                <a:cxn ang="0">
                  <a:pos x="245" y="516"/>
                </a:cxn>
                <a:cxn ang="0">
                  <a:pos x="245" y="516"/>
                </a:cxn>
                <a:cxn ang="0">
                  <a:pos x="235" y="487"/>
                </a:cxn>
                <a:cxn ang="0">
                  <a:pos x="283" y="439"/>
                </a:cxn>
                <a:cxn ang="0">
                  <a:pos x="330" y="487"/>
                </a:cxn>
                <a:cxn ang="0">
                  <a:pos x="320" y="516"/>
                </a:cxn>
                <a:cxn ang="0">
                  <a:pos x="320" y="516"/>
                </a:cxn>
                <a:cxn ang="0">
                  <a:pos x="353" y="564"/>
                </a:cxn>
                <a:cxn ang="0">
                  <a:pos x="564" y="564"/>
                </a:cxn>
                <a:cxn ang="0">
                  <a:pos x="564" y="354"/>
                </a:cxn>
                <a:cxn ang="0">
                  <a:pos x="517" y="322"/>
                </a:cxn>
                <a:cxn ang="0">
                  <a:pos x="517" y="322"/>
                </a:cxn>
                <a:cxn ang="0">
                  <a:pos x="488" y="332"/>
                </a:cxn>
                <a:cxn ang="0">
                  <a:pos x="440" y="284"/>
                </a:cxn>
                <a:cxn ang="0">
                  <a:pos x="488" y="237"/>
                </a:cxn>
                <a:cxn ang="0">
                  <a:pos x="517" y="247"/>
                </a:cxn>
                <a:cxn ang="0">
                  <a:pos x="517" y="247"/>
                </a:cxn>
                <a:cxn ang="0">
                  <a:pos x="564" y="214"/>
                </a:cxn>
                <a:cxn ang="0">
                  <a:pos x="564" y="0"/>
                </a:cxn>
                <a:cxn ang="0">
                  <a:pos x="564" y="0"/>
                </a:cxn>
                <a:cxn ang="0">
                  <a:pos x="0" y="0"/>
                </a:cxn>
                <a:cxn ang="0">
                  <a:pos x="0" y="564"/>
                </a:cxn>
                <a:cxn ang="0">
                  <a:pos x="213" y="564"/>
                </a:cxn>
                <a:cxn ang="0">
                  <a:pos x="245" y="516"/>
                </a:cxn>
              </a:cxnLst>
              <a:rect l="0" t="0" r="r" b="b"/>
              <a:pathLst>
                <a:path w="564" h="564">
                  <a:moveTo>
                    <a:pt x="245" y="516"/>
                  </a:moveTo>
                  <a:cubicBezTo>
                    <a:pt x="245" y="516"/>
                    <a:pt x="245" y="516"/>
                    <a:pt x="245" y="516"/>
                  </a:cubicBezTo>
                  <a:cubicBezTo>
                    <a:pt x="239" y="508"/>
                    <a:pt x="235" y="498"/>
                    <a:pt x="235" y="487"/>
                  </a:cubicBezTo>
                  <a:cubicBezTo>
                    <a:pt x="235" y="461"/>
                    <a:pt x="257" y="439"/>
                    <a:pt x="283" y="439"/>
                  </a:cubicBezTo>
                  <a:cubicBezTo>
                    <a:pt x="309" y="439"/>
                    <a:pt x="330" y="461"/>
                    <a:pt x="330" y="487"/>
                  </a:cubicBezTo>
                  <a:cubicBezTo>
                    <a:pt x="330" y="498"/>
                    <a:pt x="327" y="508"/>
                    <a:pt x="320" y="516"/>
                  </a:cubicBezTo>
                  <a:cubicBezTo>
                    <a:pt x="320" y="516"/>
                    <a:pt x="320" y="516"/>
                    <a:pt x="320" y="516"/>
                  </a:cubicBezTo>
                  <a:cubicBezTo>
                    <a:pt x="302" y="538"/>
                    <a:pt x="337" y="564"/>
                    <a:pt x="353" y="564"/>
                  </a:cubicBezTo>
                  <a:cubicBezTo>
                    <a:pt x="564" y="564"/>
                    <a:pt x="564" y="564"/>
                    <a:pt x="564" y="564"/>
                  </a:cubicBezTo>
                  <a:cubicBezTo>
                    <a:pt x="564" y="354"/>
                    <a:pt x="564" y="354"/>
                    <a:pt x="564" y="354"/>
                  </a:cubicBezTo>
                  <a:cubicBezTo>
                    <a:pt x="564" y="339"/>
                    <a:pt x="539" y="303"/>
                    <a:pt x="517" y="322"/>
                  </a:cubicBezTo>
                  <a:cubicBezTo>
                    <a:pt x="517" y="322"/>
                    <a:pt x="517" y="322"/>
                    <a:pt x="517" y="322"/>
                  </a:cubicBezTo>
                  <a:cubicBezTo>
                    <a:pt x="509" y="328"/>
                    <a:pt x="499" y="332"/>
                    <a:pt x="488" y="332"/>
                  </a:cubicBezTo>
                  <a:cubicBezTo>
                    <a:pt x="461" y="332"/>
                    <a:pt x="440" y="310"/>
                    <a:pt x="440" y="284"/>
                  </a:cubicBezTo>
                  <a:cubicBezTo>
                    <a:pt x="440" y="258"/>
                    <a:pt x="461" y="237"/>
                    <a:pt x="488" y="237"/>
                  </a:cubicBezTo>
                  <a:cubicBezTo>
                    <a:pt x="499" y="237"/>
                    <a:pt x="509" y="241"/>
                    <a:pt x="517" y="247"/>
                  </a:cubicBezTo>
                  <a:cubicBezTo>
                    <a:pt x="517" y="247"/>
                    <a:pt x="517" y="247"/>
                    <a:pt x="517" y="247"/>
                  </a:cubicBezTo>
                  <a:cubicBezTo>
                    <a:pt x="539" y="265"/>
                    <a:pt x="564" y="230"/>
                    <a:pt x="564" y="214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213" y="564"/>
                    <a:pt x="213" y="564"/>
                    <a:pt x="213" y="564"/>
                  </a:cubicBezTo>
                  <a:cubicBezTo>
                    <a:pt x="229" y="564"/>
                    <a:pt x="264" y="538"/>
                    <a:pt x="245" y="516"/>
                  </a:cubicBezTo>
                  <a:close/>
                </a:path>
              </a:pathLst>
            </a:custGeom>
            <a:solidFill>
              <a:srgbClr val="6EFF01">
                <a:alpha val="60000"/>
              </a:srgbClr>
            </a:soli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ysClr val="window" lastClr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1284288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4865271" y="494678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842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对齐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5506994" y="4185512"/>
            <a:ext cx="2017532" cy="1331720"/>
            <a:chOff x="8227194" y="4482802"/>
            <a:chExt cx="2017532" cy="1331720"/>
          </a:xfrm>
        </p:grpSpPr>
        <p:sp>
          <p:nvSpPr>
            <p:cNvPr id="134" name="Freeform 3"/>
            <p:cNvSpPr>
              <a:spLocks/>
            </p:cNvSpPr>
            <p:nvPr/>
          </p:nvSpPr>
          <p:spPr bwMode="auto">
            <a:xfrm flipV="1">
              <a:off x="8227194" y="4482802"/>
              <a:ext cx="2017532" cy="13317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4"/>
                </a:cxn>
                <a:cxn ang="0">
                  <a:pos x="48" y="247"/>
                </a:cxn>
                <a:cxn ang="0">
                  <a:pos x="48" y="247"/>
                </a:cxn>
                <a:cxn ang="0">
                  <a:pos x="77" y="237"/>
                </a:cxn>
                <a:cxn ang="0">
                  <a:pos x="125" y="284"/>
                </a:cxn>
                <a:cxn ang="0">
                  <a:pos x="77" y="332"/>
                </a:cxn>
                <a:cxn ang="0">
                  <a:pos x="48" y="322"/>
                </a:cxn>
                <a:cxn ang="0">
                  <a:pos x="48" y="322"/>
                </a:cxn>
                <a:cxn ang="0">
                  <a:pos x="0" y="354"/>
                </a:cxn>
                <a:cxn ang="0">
                  <a:pos x="0" y="564"/>
                </a:cxn>
                <a:cxn ang="0">
                  <a:pos x="212" y="564"/>
                </a:cxn>
                <a:cxn ang="0">
                  <a:pos x="245" y="516"/>
                </a:cxn>
                <a:cxn ang="0">
                  <a:pos x="245" y="516"/>
                </a:cxn>
                <a:cxn ang="0">
                  <a:pos x="235" y="487"/>
                </a:cxn>
                <a:cxn ang="0">
                  <a:pos x="283" y="439"/>
                </a:cxn>
                <a:cxn ang="0">
                  <a:pos x="330" y="487"/>
                </a:cxn>
                <a:cxn ang="0">
                  <a:pos x="320" y="516"/>
                </a:cxn>
                <a:cxn ang="0">
                  <a:pos x="320" y="516"/>
                </a:cxn>
                <a:cxn ang="0">
                  <a:pos x="353" y="564"/>
                </a:cxn>
                <a:cxn ang="0">
                  <a:pos x="564" y="564"/>
                </a:cxn>
                <a:cxn ang="0">
                  <a:pos x="564" y="0"/>
                </a:cxn>
                <a:cxn ang="0">
                  <a:pos x="0" y="0"/>
                </a:cxn>
              </a:cxnLst>
              <a:rect l="0" t="0" r="r" b="b"/>
              <a:pathLst>
                <a:path w="564" h="564">
                  <a:moveTo>
                    <a:pt x="0" y="0"/>
                  </a:moveTo>
                  <a:cubicBezTo>
                    <a:pt x="0" y="214"/>
                    <a:pt x="0" y="214"/>
                    <a:pt x="0" y="214"/>
                  </a:cubicBezTo>
                  <a:cubicBezTo>
                    <a:pt x="0" y="230"/>
                    <a:pt x="26" y="265"/>
                    <a:pt x="48" y="247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56" y="241"/>
                    <a:pt x="66" y="237"/>
                    <a:pt x="77" y="237"/>
                  </a:cubicBezTo>
                  <a:cubicBezTo>
                    <a:pt x="103" y="237"/>
                    <a:pt x="125" y="258"/>
                    <a:pt x="125" y="284"/>
                  </a:cubicBezTo>
                  <a:cubicBezTo>
                    <a:pt x="125" y="310"/>
                    <a:pt x="103" y="332"/>
                    <a:pt x="77" y="332"/>
                  </a:cubicBezTo>
                  <a:cubicBezTo>
                    <a:pt x="66" y="332"/>
                    <a:pt x="56" y="328"/>
                    <a:pt x="48" y="322"/>
                  </a:cubicBezTo>
                  <a:cubicBezTo>
                    <a:pt x="48" y="322"/>
                    <a:pt x="48" y="322"/>
                    <a:pt x="48" y="322"/>
                  </a:cubicBezTo>
                  <a:cubicBezTo>
                    <a:pt x="26" y="303"/>
                    <a:pt x="0" y="339"/>
                    <a:pt x="0" y="35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212" y="564"/>
                    <a:pt x="212" y="564"/>
                    <a:pt x="212" y="564"/>
                  </a:cubicBezTo>
                  <a:cubicBezTo>
                    <a:pt x="228" y="564"/>
                    <a:pt x="263" y="538"/>
                    <a:pt x="245" y="516"/>
                  </a:cubicBezTo>
                  <a:cubicBezTo>
                    <a:pt x="245" y="516"/>
                    <a:pt x="245" y="516"/>
                    <a:pt x="245" y="516"/>
                  </a:cubicBezTo>
                  <a:cubicBezTo>
                    <a:pt x="239" y="508"/>
                    <a:pt x="235" y="498"/>
                    <a:pt x="235" y="487"/>
                  </a:cubicBezTo>
                  <a:cubicBezTo>
                    <a:pt x="235" y="461"/>
                    <a:pt x="256" y="439"/>
                    <a:pt x="283" y="439"/>
                  </a:cubicBezTo>
                  <a:cubicBezTo>
                    <a:pt x="309" y="439"/>
                    <a:pt x="330" y="461"/>
                    <a:pt x="330" y="487"/>
                  </a:cubicBezTo>
                  <a:cubicBezTo>
                    <a:pt x="330" y="498"/>
                    <a:pt x="326" y="508"/>
                    <a:pt x="320" y="516"/>
                  </a:cubicBezTo>
                  <a:cubicBezTo>
                    <a:pt x="320" y="516"/>
                    <a:pt x="320" y="516"/>
                    <a:pt x="320" y="516"/>
                  </a:cubicBezTo>
                  <a:cubicBezTo>
                    <a:pt x="302" y="538"/>
                    <a:pt x="337" y="564"/>
                    <a:pt x="353" y="564"/>
                  </a:cubicBezTo>
                  <a:cubicBezTo>
                    <a:pt x="564" y="564"/>
                    <a:pt x="564" y="564"/>
                    <a:pt x="564" y="564"/>
                  </a:cubicBezTo>
                  <a:cubicBezTo>
                    <a:pt x="564" y="0"/>
                    <a:pt x="564" y="0"/>
                    <a:pt x="56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EFF01">
                <a:alpha val="60000"/>
              </a:srgbClr>
            </a:soli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ysClr val="window" lastClr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1284288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8803258" y="498685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842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恰当空白</a:t>
              </a:r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6227074" y="4761576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84288"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3026336" y="4185512"/>
            <a:ext cx="2906697" cy="1331720"/>
            <a:chOff x="5746536" y="4482802"/>
            <a:chExt cx="2906697" cy="1331720"/>
          </a:xfrm>
        </p:grpSpPr>
        <p:sp>
          <p:nvSpPr>
            <p:cNvPr id="138" name="Freeform 10"/>
            <p:cNvSpPr>
              <a:spLocks/>
            </p:cNvSpPr>
            <p:nvPr/>
          </p:nvSpPr>
          <p:spPr bwMode="auto">
            <a:xfrm flipV="1">
              <a:off x="5746536" y="4482802"/>
              <a:ext cx="2906697" cy="1331720"/>
            </a:xfrm>
            <a:custGeom>
              <a:avLst/>
              <a:gdLst/>
              <a:ahLst/>
              <a:cxnLst>
                <a:cxn ang="0">
                  <a:pos x="765" y="237"/>
                </a:cxn>
                <a:cxn ang="0">
                  <a:pos x="736" y="247"/>
                </a:cxn>
                <a:cxn ang="0">
                  <a:pos x="736" y="247"/>
                </a:cxn>
                <a:cxn ang="0">
                  <a:pos x="688" y="214"/>
                </a:cxn>
                <a:cxn ang="0">
                  <a:pos x="688" y="0"/>
                </a:cxn>
                <a:cxn ang="0">
                  <a:pos x="124" y="0"/>
                </a:cxn>
                <a:cxn ang="0">
                  <a:pos x="124" y="214"/>
                </a:cxn>
                <a:cxn ang="0">
                  <a:pos x="77" y="247"/>
                </a:cxn>
                <a:cxn ang="0">
                  <a:pos x="77" y="247"/>
                </a:cxn>
                <a:cxn ang="0">
                  <a:pos x="48" y="237"/>
                </a:cxn>
                <a:cxn ang="0">
                  <a:pos x="0" y="284"/>
                </a:cxn>
                <a:cxn ang="0">
                  <a:pos x="48" y="332"/>
                </a:cxn>
                <a:cxn ang="0">
                  <a:pos x="77" y="322"/>
                </a:cxn>
                <a:cxn ang="0">
                  <a:pos x="77" y="322"/>
                </a:cxn>
                <a:cxn ang="0">
                  <a:pos x="124" y="354"/>
                </a:cxn>
                <a:cxn ang="0">
                  <a:pos x="124" y="564"/>
                </a:cxn>
                <a:cxn ang="0">
                  <a:pos x="336" y="564"/>
                </a:cxn>
                <a:cxn ang="0">
                  <a:pos x="369" y="516"/>
                </a:cxn>
                <a:cxn ang="0">
                  <a:pos x="369" y="516"/>
                </a:cxn>
                <a:cxn ang="0">
                  <a:pos x="359" y="487"/>
                </a:cxn>
                <a:cxn ang="0">
                  <a:pos x="406" y="439"/>
                </a:cxn>
                <a:cxn ang="0">
                  <a:pos x="454" y="487"/>
                </a:cxn>
                <a:cxn ang="0">
                  <a:pos x="444" y="516"/>
                </a:cxn>
                <a:cxn ang="0">
                  <a:pos x="444" y="516"/>
                </a:cxn>
                <a:cxn ang="0">
                  <a:pos x="477" y="564"/>
                </a:cxn>
                <a:cxn ang="0">
                  <a:pos x="688" y="564"/>
                </a:cxn>
                <a:cxn ang="0">
                  <a:pos x="688" y="354"/>
                </a:cxn>
                <a:cxn ang="0">
                  <a:pos x="736" y="322"/>
                </a:cxn>
                <a:cxn ang="0">
                  <a:pos x="736" y="322"/>
                </a:cxn>
                <a:cxn ang="0">
                  <a:pos x="765" y="332"/>
                </a:cxn>
                <a:cxn ang="0">
                  <a:pos x="813" y="284"/>
                </a:cxn>
                <a:cxn ang="0">
                  <a:pos x="765" y="237"/>
                </a:cxn>
              </a:cxnLst>
              <a:rect l="0" t="0" r="r" b="b"/>
              <a:pathLst>
                <a:path w="813" h="564">
                  <a:moveTo>
                    <a:pt x="765" y="237"/>
                  </a:moveTo>
                  <a:cubicBezTo>
                    <a:pt x="754" y="237"/>
                    <a:pt x="744" y="241"/>
                    <a:pt x="736" y="247"/>
                  </a:cubicBezTo>
                  <a:cubicBezTo>
                    <a:pt x="736" y="247"/>
                    <a:pt x="736" y="247"/>
                    <a:pt x="736" y="247"/>
                  </a:cubicBezTo>
                  <a:cubicBezTo>
                    <a:pt x="714" y="265"/>
                    <a:pt x="688" y="230"/>
                    <a:pt x="688" y="214"/>
                  </a:cubicBezTo>
                  <a:cubicBezTo>
                    <a:pt x="688" y="0"/>
                    <a:pt x="688" y="0"/>
                    <a:pt x="688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214"/>
                    <a:pt x="124" y="214"/>
                    <a:pt x="124" y="214"/>
                  </a:cubicBezTo>
                  <a:cubicBezTo>
                    <a:pt x="124" y="230"/>
                    <a:pt x="99" y="265"/>
                    <a:pt x="77" y="247"/>
                  </a:cubicBezTo>
                  <a:cubicBezTo>
                    <a:pt x="77" y="247"/>
                    <a:pt x="77" y="247"/>
                    <a:pt x="77" y="247"/>
                  </a:cubicBezTo>
                  <a:cubicBezTo>
                    <a:pt x="69" y="241"/>
                    <a:pt x="59" y="237"/>
                    <a:pt x="48" y="237"/>
                  </a:cubicBezTo>
                  <a:cubicBezTo>
                    <a:pt x="21" y="237"/>
                    <a:pt x="0" y="258"/>
                    <a:pt x="0" y="284"/>
                  </a:cubicBezTo>
                  <a:cubicBezTo>
                    <a:pt x="0" y="310"/>
                    <a:pt x="21" y="332"/>
                    <a:pt x="48" y="332"/>
                  </a:cubicBezTo>
                  <a:cubicBezTo>
                    <a:pt x="59" y="332"/>
                    <a:pt x="69" y="328"/>
                    <a:pt x="77" y="322"/>
                  </a:cubicBezTo>
                  <a:cubicBezTo>
                    <a:pt x="77" y="322"/>
                    <a:pt x="77" y="322"/>
                    <a:pt x="77" y="322"/>
                  </a:cubicBezTo>
                  <a:cubicBezTo>
                    <a:pt x="99" y="303"/>
                    <a:pt x="124" y="339"/>
                    <a:pt x="124" y="354"/>
                  </a:cubicBezTo>
                  <a:cubicBezTo>
                    <a:pt x="124" y="564"/>
                    <a:pt x="124" y="564"/>
                    <a:pt x="124" y="564"/>
                  </a:cubicBezTo>
                  <a:cubicBezTo>
                    <a:pt x="336" y="564"/>
                    <a:pt x="336" y="564"/>
                    <a:pt x="336" y="564"/>
                  </a:cubicBezTo>
                  <a:cubicBezTo>
                    <a:pt x="352" y="564"/>
                    <a:pt x="387" y="538"/>
                    <a:pt x="369" y="516"/>
                  </a:cubicBezTo>
                  <a:cubicBezTo>
                    <a:pt x="369" y="516"/>
                    <a:pt x="369" y="516"/>
                    <a:pt x="369" y="516"/>
                  </a:cubicBezTo>
                  <a:cubicBezTo>
                    <a:pt x="363" y="508"/>
                    <a:pt x="359" y="498"/>
                    <a:pt x="359" y="487"/>
                  </a:cubicBezTo>
                  <a:cubicBezTo>
                    <a:pt x="359" y="461"/>
                    <a:pt x="380" y="439"/>
                    <a:pt x="406" y="439"/>
                  </a:cubicBezTo>
                  <a:cubicBezTo>
                    <a:pt x="433" y="439"/>
                    <a:pt x="454" y="461"/>
                    <a:pt x="454" y="487"/>
                  </a:cubicBezTo>
                  <a:cubicBezTo>
                    <a:pt x="454" y="498"/>
                    <a:pt x="450" y="508"/>
                    <a:pt x="444" y="516"/>
                  </a:cubicBezTo>
                  <a:cubicBezTo>
                    <a:pt x="444" y="516"/>
                    <a:pt x="444" y="516"/>
                    <a:pt x="444" y="516"/>
                  </a:cubicBezTo>
                  <a:cubicBezTo>
                    <a:pt x="425" y="538"/>
                    <a:pt x="461" y="564"/>
                    <a:pt x="477" y="564"/>
                  </a:cubicBezTo>
                  <a:cubicBezTo>
                    <a:pt x="688" y="564"/>
                    <a:pt x="688" y="564"/>
                    <a:pt x="688" y="564"/>
                  </a:cubicBezTo>
                  <a:cubicBezTo>
                    <a:pt x="688" y="354"/>
                    <a:pt x="688" y="354"/>
                    <a:pt x="688" y="354"/>
                  </a:cubicBezTo>
                  <a:cubicBezTo>
                    <a:pt x="688" y="339"/>
                    <a:pt x="714" y="303"/>
                    <a:pt x="736" y="322"/>
                  </a:cubicBezTo>
                  <a:cubicBezTo>
                    <a:pt x="736" y="322"/>
                    <a:pt x="736" y="322"/>
                    <a:pt x="736" y="322"/>
                  </a:cubicBezTo>
                  <a:cubicBezTo>
                    <a:pt x="744" y="328"/>
                    <a:pt x="754" y="332"/>
                    <a:pt x="765" y="332"/>
                  </a:cubicBezTo>
                  <a:cubicBezTo>
                    <a:pt x="791" y="332"/>
                    <a:pt x="813" y="310"/>
                    <a:pt x="813" y="284"/>
                  </a:cubicBezTo>
                  <a:cubicBezTo>
                    <a:pt x="813" y="258"/>
                    <a:pt x="791" y="237"/>
                    <a:pt x="765" y="23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ysClr val="window" lastClr="FFFF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1284288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6499002" y="4986858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842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对比或反衬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</TotalTime>
  <Words>171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148</cp:revision>
  <dcterms:created xsi:type="dcterms:W3CDTF">2012-12-20T06:04:47Z</dcterms:created>
  <dcterms:modified xsi:type="dcterms:W3CDTF">2013-09-11T00:47:40Z</dcterms:modified>
</cp:coreProperties>
</file>