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AutoShape 640"/>
          <p:cNvSpPr>
            <a:spLocks noChangeArrowheads="1"/>
          </p:cNvSpPr>
          <p:nvPr/>
        </p:nvSpPr>
        <p:spPr bwMode="auto">
          <a:xfrm>
            <a:off x="468313" y="1484536"/>
            <a:ext cx="8280400" cy="6492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641"/>
          <p:cNvSpPr>
            <a:spLocks noChangeArrowheads="1"/>
          </p:cNvSpPr>
          <p:nvPr/>
        </p:nvSpPr>
        <p:spPr bwMode="auto">
          <a:xfrm>
            <a:off x="431800" y="2348136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AutoShape 642"/>
          <p:cNvSpPr>
            <a:spLocks noChangeArrowheads="1"/>
          </p:cNvSpPr>
          <p:nvPr/>
        </p:nvSpPr>
        <p:spPr bwMode="auto">
          <a:xfrm>
            <a:off x="431800" y="4040411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AutoShape 643"/>
          <p:cNvSpPr>
            <a:spLocks noChangeArrowheads="1"/>
          </p:cNvSpPr>
          <p:nvPr/>
        </p:nvSpPr>
        <p:spPr bwMode="auto">
          <a:xfrm>
            <a:off x="2159000" y="2348136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AutoShape 644"/>
          <p:cNvSpPr>
            <a:spLocks noChangeArrowheads="1"/>
          </p:cNvSpPr>
          <p:nvPr/>
        </p:nvSpPr>
        <p:spPr bwMode="auto">
          <a:xfrm>
            <a:off x="2159000" y="4040411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AutoShape 645"/>
          <p:cNvSpPr>
            <a:spLocks noChangeArrowheads="1"/>
          </p:cNvSpPr>
          <p:nvPr/>
        </p:nvSpPr>
        <p:spPr bwMode="auto">
          <a:xfrm>
            <a:off x="3887788" y="2348136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AutoShape 646"/>
          <p:cNvSpPr>
            <a:spLocks noChangeArrowheads="1"/>
          </p:cNvSpPr>
          <p:nvPr/>
        </p:nvSpPr>
        <p:spPr bwMode="auto">
          <a:xfrm>
            <a:off x="3887788" y="4040411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647"/>
          <p:cNvSpPr>
            <a:spLocks noChangeArrowheads="1"/>
          </p:cNvSpPr>
          <p:nvPr/>
        </p:nvSpPr>
        <p:spPr bwMode="auto">
          <a:xfrm>
            <a:off x="5976938" y="2348136"/>
            <a:ext cx="2735262" cy="3313112"/>
          </a:xfrm>
          <a:prstGeom prst="roundRect">
            <a:avLst>
              <a:gd name="adj" fmla="val 5403"/>
            </a:avLst>
          </a:prstGeom>
          <a:gradFill rotWithShape="1">
            <a:gsLst>
              <a:gs pos="0">
                <a:srgbClr val="DDDDDD"/>
              </a:gs>
              <a:gs pos="100000">
                <a:srgbClr val="F4F4F4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648"/>
          <p:cNvSpPr>
            <a:spLocks noChangeArrowheads="1"/>
          </p:cNvSpPr>
          <p:nvPr/>
        </p:nvSpPr>
        <p:spPr bwMode="auto">
          <a:xfrm rot="5400000">
            <a:off x="4642644" y="3825305"/>
            <a:ext cx="2270125" cy="3952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416483"/>
              </a:gs>
              <a:gs pos="100000">
                <a:srgbClr val="1E2E3D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649"/>
          <p:cNvSpPr>
            <a:spLocks noChangeArrowheads="1"/>
          </p:cNvSpPr>
          <p:nvPr/>
        </p:nvSpPr>
        <p:spPr bwMode="auto">
          <a:xfrm>
            <a:off x="503238" y="2419573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650"/>
          <p:cNvSpPr>
            <a:spLocks noChangeArrowheads="1"/>
          </p:cNvSpPr>
          <p:nvPr/>
        </p:nvSpPr>
        <p:spPr bwMode="auto">
          <a:xfrm>
            <a:off x="2232025" y="2419573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651"/>
          <p:cNvSpPr>
            <a:spLocks noChangeArrowheads="1"/>
          </p:cNvSpPr>
          <p:nvPr/>
        </p:nvSpPr>
        <p:spPr bwMode="auto">
          <a:xfrm>
            <a:off x="3959225" y="2419573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652"/>
          <p:cNvSpPr>
            <a:spLocks noChangeArrowheads="1"/>
          </p:cNvSpPr>
          <p:nvPr/>
        </p:nvSpPr>
        <p:spPr bwMode="auto">
          <a:xfrm>
            <a:off x="503238" y="4111848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653"/>
          <p:cNvSpPr>
            <a:spLocks noChangeArrowheads="1"/>
          </p:cNvSpPr>
          <p:nvPr/>
        </p:nvSpPr>
        <p:spPr bwMode="auto">
          <a:xfrm>
            <a:off x="2232025" y="4111848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654"/>
          <p:cNvSpPr>
            <a:spLocks noChangeArrowheads="1"/>
          </p:cNvSpPr>
          <p:nvPr/>
        </p:nvSpPr>
        <p:spPr bwMode="auto">
          <a:xfrm>
            <a:off x="3959225" y="4111848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655"/>
          <p:cNvSpPr>
            <a:spLocks noChangeArrowheads="1"/>
          </p:cNvSpPr>
          <p:nvPr/>
        </p:nvSpPr>
        <p:spPr bwMode="auto">
          <a:xfrm>
            <a:off x="6048375" y="2419573"/>
            <a:ext cx="2592388" cy="1836738"/>
          </a:xfrm>
          <a:prstGeom prst="roundRect">
            <a:avLst>
              <a:gd name="adj" fmla="val 8213"/>
            </a:avLst>
          </a:prstGeom>
          <a:solidFill>
            <a:srgbClr val="FFFFFF"/>
          </a:solidFill>
          <a:ln w="15875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WordArt 656"/>
          <p:cNvSpPr>
            <a:spLocks noChangeArrowheads="1" noChangeShapeType="1" noTextEdit="1"/>
          </p:cNvSpPr>
          <p:nvPr/>
        </p:nvSpPr>
        <p:spPr bwMode="auto">
          <a:xfrm>
            <a:off x="684213" y="2852961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4" name="WordArt 657"/>
          <p:cNvSpPr>
            <a:spLocks noChangeArrowheads="1" noChangeShapeType="1" noTextEdit="1"/>
          </p:cNvSpPr>
          <p:nvPr/>
        </p:nvSpPr>
        <p:spPr bwMode="auto">
          <a:xfrm>
            <a:off x="2411413" y="2852961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5" name="WordArt 658"/>
          <p:cNvSpPr>
            <a:spLocks noChangeArrowheads="1" noChangeShapeType="1" noTextEdit="1"/>
          </p:cNvSpPr>
          <p:nvPr/>
        </p:nvSpPr>
        <p:spPr bwMode="auto">
          <a:xfrm>
            <a:off x="6588125" y="3140298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6" name="WordArt 659"/>
          <p:cNvSpPr>
            <a:spLocks noChangeArrowheads="1" noChangeShapeType="1" noTextEdit="1"/>
          </p:cNvSpPr>
          <p:nvPr/>
        </p:nvSpPr>
        <p:spPr bwMode="auto">
          <a:xfrm>
            <a:off x="684213" y="4508723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7" name="WordArt 660"/>
          <p:cNvSpPr>
            <a:spLocks noChangeArrowheads="1" noChangeShapeType="1" noTextEdit="1"/>
          </p:cNvSpPr>
          <p:nvPr/>
        </p:nvSpPr>
        <p:spPr bwMode="auto">
          <a:xfrm>
            <a:off x="2411413" y="4508723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8" name="WordArt 661"/>
          <p:cNvSpPr>
            <a:spLocks noChangeArrowheads="1" noChangeShapeType="1" noTextEdit="1"/>
          </p:cNvSpPr>
          <p:nvPr/>
        </p:nvSpPr>
        <p:spPr bwMode="auto">
          <a:xfrm>
            <a:off x="4140200" y="4508723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9" name="WordArt 662"/>
          <p:cNvSpPr>
            <a:spLocks noChangeArrowheads="1" noChangeShapeType="1" noTextEdit="1"/>
          </p:cNvSpPr>
          <p:nvPr/>
        </p:nvSpPr>
        <p:spPr bwMode="auto">
          <a:xfrm>
            <a:off x="4140200" y="2852961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0" name="Group 663"/>
          <p:cNvGrpSpPr>
            <a:grpSpLocks/>
          </p:cNvGrpSpPr>
          <p:nvPr/>
        </p:nvGrpSpPr>
        <p:grpSpPr bwMode="auto">
          <a:xfrm>
            <a:off x="827088" y="3573686"/>
            <a:ext cx="863600" cy="276225"/>
            <a:chOff x="2560" y="618"/>
            <a:chExt cx="728" cy="265"/>
          </a:xfrm>
        </p:grpSpPr>
        <p:sp>
          <p:nvSpPr>
            <p:cNvPr id="111" name="WordArt 664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2" name="WordArt 665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3" name="Group 666"/>
          <p:cNvGrpSpPr>
            <a:grpSpLocks/>
          </p:cNvGrpSpPr>
          <p:nvPr/>
        </p:nvGrpSpPr>
        <p:grpSpPr bwMode="auto">
          <a:xfrm>
            <a:off x="2555875" y="3573686"/>
            <a:ext cx="863600" cy="276225"/>
            <a:chOff x="2560" y="618"/>
            <a:chExt cx="728" cy="265"/>
          </a:xfrm>
        </p:grpSpPr>
        <p:sp>
          <p:nvSpPr>
            <p:cNvPr id="114" name="WordArt 667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5" name="WordArt 668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6" name="Group 669"/>
          <p:cNvGrpSpPr>
            <a:grpSpLocks/>
          </p:cNvGrpSpPr>
          <p:nvPr/>
        </p:nvGrpSpPr>
        <p:grpSpPr bwMode="auto">
          <a:xfrm>
            <a:off x="4284663" y="3573686"/>
            <a:ext cx="863600" cy="276225"/>
            <a:chOff x="2560" y="618"/>
            <a:chExt cx="728" cy="265"/>
          </a:xfrm>
        </p:grpSpPr>
        <p:sp>
          <p:nvSpPr>
            <p:cNvPr id="117" name="WordArt 670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8" name="WordArt 671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9" name="Group 672"/>
          <p:cNvGrpSpPr>
            <a:grpSpLocks/>
          </p:cNvGrpSpPr>
          <p:nvPr/>
        </p:nvGrpSpPr>
        <p:grpSpPr bwMode="auto">
          <a:xfrm>
            <a:off x="827088" y="5229448"/>
            <a:ext cx="863600" cy="276225"/>
            <a:chOff x="2560" y="618"/>
            <a:chExt cx="728" cy="265"/>
          </a:xfrm>
        </p:grpSpPr>
        <p:sp>
          <p:nvSpPr>
            <p:cNvPr id="120" name="WordArt 673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1" name="WordArt 674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2" name="Group 675"/>
          <p:cNvGrpSpPr>
            <a:grpSpLocks/>
          </p:cNvGrpSpPr>
          <p:nvPr/>
        </p:nvGrpSpPr>
        <p:grpSpPr bwMode="auto">
          <a:xfrm>
            <a:off x="2555875" y="5229448"/>
            <a:ext cx="863600" cy="276225"/>
            <a:chOff x="2560" y="618"/>
            <a:chExt cx="728" cy="265"/>
          </a:xfrm>
        </p:grpSpPr>
        <p:sp>
          <p:nvSpPr>
            <p:cNvPr id="123" name="WordArt 676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4" name="WordArt 677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5" name="Group 678"/>
          <p:cNvGrpSpPr>
            <a:grpSpLocks/>
          </p:cNvGrpSpPr>
          <p:nvPr/>
        </p:nvGrpSpPr>
        <p:grpSpPr bwMode="auto">
          <a:xfrm>
            <a:off x="4284663" y="5229448"/>
            <a:ext cx="863600" cy="276225"/>
            <a:chOff x="2560" y="618"/>
            <a:chExt cx="728" cy="265"/>
          </a:xfrm>
        </p:grpSpPr>
        <p:sp>
          <p:nvSpPr>
            <p:cNvPr id="126" name="WordArt 679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7" name="WordArt 680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8" name="Group 681"/>
          <p:cNvGrpSpPr>
            <a:grpSpLocks/>
          </p:cNvGrpSpPr>
          <p:nvPr/>
        </p:nvGrpSpPr>
        <p:grpSpPr bwMode="auto">
          <a:xfrm>
            <a:off x="6588125" y="4642073"/>
            <a:ext cx="1584325" cy="587375"/>
            <a:chOff x="2560" y="618"/>
            <a:chExt cx="728" cy="265"/>
          </a:xfrm>
        </p:grpSpPr>
        <p:sp>
          <p:nvSpPr>
            <p:cNvPr id="129" name="WordArt 682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0" name="WordArt 683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ADD CONTENTS</a:t>
              </a:r>
              <a:endParaRPr kumimoji="1" lang="zh-CN" altLang="en-US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sp>
        <p:nvSpPr>
          <p:cNvPr id="131" name="WordArt 684"/>
          <p:cNvSpPr>
            <a:spLocks noChangeArrowheads="1" noChangeShapeType="1" noTextEdit="1"/>
          </p:cNvSpPr>
          <p:nvPr/>
        </p:nvSpPr>
        <p:spPr bwMode="auto">
          <a:xfrm>
            <a:off x="2762250" y="1655986"/>
            <a:ext cx="3897313" cy="260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20115</TotalTime>
  <Words>187</Words>
  <Application>Microsoft Office PowerPoint</Application>
  <PresentationFormat>全屏显示(4:3)</PresentationFormat>
  <Paragraphs>36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1010</cp:revision>
  <dcterms:created xsi:type="dcterms:W3CDTF">2009-02-11T05:37:22Z</dcterms:created>
  <dcterms:modified xsi:type="dcterms:W3CDTF">2013-09-10T12:49:42Z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