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AutoShape 670"/>
          <p:cNvSpPr>
            <a:spLocks noChangeArrowheads="1"/>
          </p:cNvSpPr>
          <p:nvPr/>
        </p:nvSpPr>
        <p:spPr bwMode="auto">
          <a:xfrm>
            <a:off x="323850" y="4364508"/>
            <a:ext cx="8496300" cy="1728788"/>
          </a:xfrm>
          <a:prstGeom prst="roundRect">
            <a:avLst>
              <a:gd name="adj" fmla="val 10139"/>
            </a:avLst>
          </a:prstGeom>
          <a:solidFill>
            <a:srgbClr val="C0C0C0">
              <a:alpha val="25098"/>
            </a:srgbClr>
          </a:solidFill>
          <a:ln w="190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" name="AutoShape 671"/>
          <p:cNvSpPr>
            <a:spLocks noChangeArrowheads="1"/>
          </p:cNvSpPr>
          <p:nvPr/>
        </p:nvSpPr>
        <p:spPr bwMode="auto">
          <a:xfrm>
            <a:off x="323850" y="1339056"/>
            <a:ext cx="8496300" cy="2881313"/>
          </a:xfrm>
          <a:prstGeom prst="roundRect">
            <a:avLst>
              <a:gd name="adj" fmla="val 6444"/>
            </a:avLst>
          </a:prstGeom>
          <a:solidFill>
            <a:srgbClr val="C0C0C0">
              <a:alpha val="25098"/>
            </a:srgbClr>
          </a:solidFill>
          <a:ln w="190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2" name="AutoShape 672"/>
          <p:cNvSpPr>
            <a:spLocks noChangeArrowheads="1"/>
          </p:cNvSpPr>
          <p:nvPr/>
        </p:nvSpPr>
        <p:spPr bwMode="auto">
          <a:xfrm>
            <a:off x="1546225" y="1124744"/>
            <a:ext cx="6086475" cy="3952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latinLnBrk="1"/>
            <a:endParaRPr kumimoji="1" lang="ko-KR" altLang="ko-KR" sz="1600" smtClean="0">
              <a:solidFill>
                <a:srgbClr val="FFFFFF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63" name="AutoShape 673"/>
          <p:cNvSpPr>
            <a:spLocks noChangeArrowheads="1"/>
          </p:cNvSpPr>
          <p:nvPr/>
        </p:nvSpPr>
        <p:spPr bwMode="auto">
          <a:xfrm>
            <a:off x="576263" y="1664494"/>
            <a:ext cx="3924300" cy="2411412"/>
          </a:xfrm>
          <a:prstGeom prst="roundRect">
            <a:avLst>
              <a:gd name="adj" fmla="val 6963"/>
            </a:avLst>
          </a:prstGeom>
          <a:gradFill rotWithShape="1">
            <a:gsLst>
              <a:gs pos="0">
                <a:srgbClr val="CA811F"/>
              </a:gs>
              <a:gs pos="100000">
                <a:srgbClr val="F69D2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4" name="AutoShape 674"/>
          <p:cNvSpPr>
            <a:spLocks noChangeArrowheads="1"/>
          </p:cNvSpPr>
          <p:nvPr/>
        </p:nvSpPr>
        <p:spPr bwMode="auto">
          <a:xfrm>
            <a:off x="4643438" y="1664494"/>
            <a:ext cx="3924300" cy="2411412"/>
          </a:xfrm>
          <a:prstGeom prst="roundRect">
            <a:avLst>
              <a:gd name="adj" fmla="val 6134"/>
            </a:avLst>
          </a:prstGeom>
          <a:gradFill rotWithShape="1">
            <a:gsLst>
              <a:gs pos="0">
                <a:srgbClr val="794802"/>
              </a:gs>
              <a:gs pos="100000">
                <a:srgbClr val="945803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5" name="AutoShape 675"/>
          <p:cNvSpPr>
            <a:spLocks noChangeArrowheads="1"/>
          </p:cNvSpPr>
          <p:nvPr/>
        </p:nvSpPr>
        <p:spPr bwMode="auto">
          <a:xfrm>
            <a:off x="684213" y="1772444"/>
            <a:ext cx="3708400" cy="1619250"/>
          </a:xfrm>
          <a:prstGeom prst="roundRect">
            <a:avLst>
              <a:gd name="adj" fmla="val 5616"/>
            </a:avLst>
          </a:prstGeom>
          <a:solidFill>
            <a:srgbClr val="FFFFFF">
              <a:alpha val="85097"/>
            </a:srgbClr>
          </a:solidFill>
          <a:ln w="158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6" name="AutoShape 676"/>
          <p:cNvSpPr>
            <a:spLocks noChangeArrowheads="1"/>
          </p:cNvSpPr>
          <p:nvPr/>
        </p:nvSpPr>
        <p:spPr bwMode="auto">
          <a:xfrm>
            <a:off x="4751388" y="1772444"/>
            <a:ext cx="3708400" cy="1619250"/>
          </a:xfrm>
          <a:prstGeom prst="roundRect">
            <a:avLst>
              <a:gd name="adj" fmla="val 5616"/>
            </a:avLst>
          </a:prstGeom>
          <a:solidFill>
            <a:srgbClr val="FFFFFF">
              <a:alpha val="85097"/>
            </a:srgbClr>
          </a:solidFill>
          <a:ln w="158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7" name="AutoShape 677"/>
          <p:cNvSpPr>
            <a:spLocks noChangeArrowheads="1"/>
          </p:cNvSpPr>
          <p:nvPr/>
        </p:nvSpPr>
        <p:spPr bwMode="auto">
          <a:xfrm>
            <a:off x="576263" y="4508971"/>
            <a:ext cx="3924300" cy="1223962"/>
          </a:xfrm>
          <a:prstGeom prst="roundRect">
            <a:avLst>
              <a:gd name="adj" fmla="val 12412"/>
            </a:avLst>
          </a:prstGeom>
          <a:gradFill rotWithShape="1">
            <a:gsLst>
              <a:gs pos="0">
                <a:srgbClr val="FFFFFF">
                  <a:gamma/>
                  <a:tint val="0"/>
                  <a:invGamma/>
                </a:srgbClr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8" name="AutoShape 678"/>
          <p:cNvSpPr>
            <a:spLocks noChangeArrowheads="1"/>
          </p:cNvSpPr>
          <p:nvPr/>
        </p:nvSpPr>
        <p:spPr bwMode="auto">
          <a:xfrm>
            <a:off x="647700" y="4580408"/>
            <a:ext cx="3779838" cy="323850"/>
          </a:xfrm>
          <a:prstGeom prst="roundRect">
            <a:avLst>
              <a:gd name="adj" fmla="val 50000"/>
            </a:avLst>
          </a:prstGeom>
          <a:solidFill>
            <a:srgbClr val="0099CC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9" name="AutoShape 679"/>
          <p:cNvSpPr>
            <a:spLocks noChangeArrowheads="1"/>
          </p:cNvSpPr>
          <p:nvPr/>
        </p:nvSpPr>
        <p:spPr bwMode="auto">
          <a:xfrm>
            <a:off x="4643438" y="4508971"/>
            <a:ext cx="3924300" cy="1223962"/>
          </a:xfrm>
          <a:prstGeom prst="roundRect">
            <a:avLst>
              <a:gd name="adj" fmla="val 12412"/>
            </a:avLst>
          </a:prstGeom>
          <a:gradFill rotWithShape="1">
            <a:gsLst>
              <a:gs pos="0">
                <a:srgbClr val="FFFFFF">
                  <a:gamma/>
                  <a:tint val="0"/>
                  <a:invGamma/>
                </a:srgbClr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0" name="AutoShape 680"/>
          <p:cNvSpPr>
            <a:spLocks noChangeArrowheads="1"/>
          </p:cNvSpPr>
          <p:nvPr/>
        </p:nvSpPr>
        <p:spPr bwMode="auto">
          <a:xfrm>
            <a:off x="4714875" y="4580408"/>
            <a:ext cx="3779838" cy="323850"/>
          </a:xfrm>
          <a:prstGeom prst="roundRect">
            <a:avLst>
              <a:gd name="adj" fmla="val 50000"/>
            </a:avLst>
          </a:prstGeom>
          <a:solidFill>
            <a:srgbClr val="0099CC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1" name="WordArt 681"/>
          <p:cNvSpPr>
            <a:spLocks noChangeArrowheads="1" noChangeShapeType="1" noTextEdit="1"/>
          </p:cNvSpPr>
          <p:nvPr/>
        </p:nvSpPr>
        <p:spPr bwMode="auto">
          <a:xfrm>
            <a:off x="3779838" y="1231106"/>
            <a:ext cx="1584325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TITLE LIST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2" name="WordArt 682"/>
          <p:cNvSpPr>
            <a:spLocks noChangeArrowheads="1" noChangeShapeType="1" noTextEdit="1"/>
          </p:cNvSpPr>
          <p:nvPr/>
        </p:nvSpPr>
        <p:spPr bwMode="auto">
          <a:xfrm>
            <a:off x="1763713" y="3607594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3" name="WordArt 683"/>
          <p:cNvSpPr>
            <a:spLocks noChangeArrowheads="1" noChangeShapeType="1" noTextEdit="1"/>
          </p:cNvSpPr>
          <p:nvPr/>
        </p:nvSpPr>
        <p:spPr bwMode="auto">
          <a:xfrm>
            <a:off x="5867400" y="3607594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4" name="WordArt 684"/>
          <p:cNvSpPr>
            <a:spLocks noChangeArrowheads="1" noChangeShapeType="1" noTextEdit="1"/>
          </p:cNvSpPr>
          <p:nvPr/>
        </p:nvSpPr>
        <p:spPr bwMode="auto">
          <a:xfrm>
            <a:off x="1763713" y="2456656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kumimoji="1"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5" name="WordArt 685"/>
          <p:cNvSpPr>
            <a:spLocks noChangeArrowheads="1" noChangeShapeType="1" noTextEdit="1"/>
          </p:cNvSpPr>
          <p:nvPr/>
        </p:nvSpPr>
        <p:spPr bwMode="auto">
          <a:xfrm>
            <a:off x="5867400" y="2456656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kumimoji="1"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6" name="WordArt 686"/>
          <p:cNvSpPr>
            <a:spLocks noChangeArrowheads="1" noChangeShapeType="1" noTextEdit="1"/>
          </p:cNvSpPr>
          <p:nvPr/>
        </p:nvSpPr>
        <p:spPr bwMode="auto">
          <a:xfrm>
            <a:off x="1692275" y="4651846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7" name="WordArt 687"/>
          <p:cNvSpPr>
            <a:spLocks noChangeArrowheads="1" noChangeShapeType="1" noTextEdit="1"/>
          </p:cNvSpPr>
          <p:nvPr/>
        </p:nvSpPr>
        <p:spPr bwMode="auto">
          <a:xfrm>
            <a:off x="5940425" y="4651846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6" name="WordArt 688"/>
          <p:cNvSpPr>
            <a:spLocks noChangeArrowheads="1" noChangeShapeType="1" noTextEdit="1"/>
          </p:cNvSpPr>
          <p:nvPr/>
        </p:nvSpPr>
        <p:spPr bwMode="auto">
          <a:xfrm>
            <a:off x="1835150" y="5077296"/>
            <a:ext cx="1368425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01. ADD CONTENTS</a:t>
            </a:r>
          </a:p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02. ADD CONTENTS</a:t>
            </a:r>
          </a:p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03. ADD CONTENTS</a:t>
            </a:r>
            <a:endParaRPr kumimoji="1"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7" name="WordArt 689"/>
          <p:cNvSpPr>
            <a:spLocks noChangeArrowheads="1" noChangeShapeType="1" noTextEdit="1"/>
          </p:cNvSpPr>
          <p:nvPr/>
        </p:nvSpPr>
        <p:spPr bwMode="auto">
          <a:xfrm>
            <a:off x="5940425" y="5077296"/>
            <a:ext cx="1368425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01. ADD CONTENTS</a:t>
            </a:r>
          </a:p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02. ADD CONTENTS</a:t>
            </a:r>
          </a:p>
          <a:p>
            <a:pPr algn="ctr" latinLnBrk="1"/>
            <a:r>
              <a:rPr kumimoji="1"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03. ADD CONTENTS</a:t>
            </a:r>
            <a:endParaRPr kumimoji="1"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20115</TotalTime>
  <Words>187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1009</cp:revision>
  <dcterms:created xsi:type="dcterms:W3CDTF">2009-02-11T05:37:22Z</dcterms:created>
  <dcterms:modified xsi:type="dcterms:W3CDTF">2013-09-10T12:43:58Z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