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10.09.2013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20"/>
          <p:cNvSpPr>
            <a:spLocks noChangeArrowheads="1"/>
          </p:cNvSpPr>
          <p:nvPr/>
        </p:nvSpPr>
        <p:spPr bwMode="auto">
          <a:xfrm>
            <a:off x="1000199" y="2457798"/>
            <a:ext cx="2376488" cy="2124075"/>
          </a:xfrm>
          <a:prstGeom prst="rect">
            <a:avLst/>
          </a:prstGeom>
          <a:solidFill>
            <a:srgbClr val="969696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2" name="Oval 21"/>
          <p:cNvSpPr>
            <a:spLocks noChangeArrowheads="1"/>
          </p:cNvSpPr>
          <p:nvPr/>
        </p:nvSpPr>
        <p:spPr bwMode="auto">
          <a:xfrm>
            <a:off x="1000199" y="1268760"/>
            <a:ext cx="2376488" cy="2376488"/>
          </a:xfrm>
          <a:prstGeom prst="ellipse">
            <a:avLst/>
          </a:prstGeom>
          <a:gradFill rotWithShape="1">
            <a:gsLst>
              <a:gs pos="0">
                <a:srgbClr val="74C7E3"/>
              </a:gs>
              <a:gs pos="100000">
                <a:srgbClr val="0099C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3" name="Freeform 22"/>
          <p:cNvSpPr>
            <a:spLocks/>
          </p:cNvSpPr>
          <p:nvPr/>
        </p:nvSpPr>
        <p:spPr bwMode="auto">
          <a:xfrm>
            <a:off x="995437" y="4878735"/>
            <a:ext cx="2386012" cy="931863"/>
          </a:xfrm>
          <a:custGeom>
            <a:avLst/>
            <a:gdLst>
              <a:gd name="T0" fmla="*/ 2147483647 w 1005"/>
              <a:gd name="T1" fmla="*/ 2147483647 h 754"/>
              <a:gd name="T2" fmla="*/ 2147483647 w 1005"/>
              <a:gd name="T3" fmla="*/ 2147483647 h 754"/>
              <a:gd name="T4" fmla="*/ 2147483647 w 1005"/>
              <a:gd name="T5" fmla="*/ 2147483647 h 754"/>
              <a:gd name="T6" fmla="*/ 2147483647 w 1005"/>
              <a:gd name="T7" fmla="*/ 2147483647 h 754"/>
              <a:gd name="T8" fmla="*/ 2147483647 w 1005"/>
              <a:gd name="T9" fmla="*/ 2147483647 h 754"/>
              <a:gd name="T10" fmla="*/ 2147483647 w 1005"/>
              <a:gd name="T11" fmla="*/ 2147483647 h 754"/>
              <a:gd name="T12" fmla="*/ 2147483647 w 1005"/>
              <a:gd name="T13" fmla="*/ 2147483647 h 754"/>
              <a:gd name="T14" fmla="*/ 2147483647 w 1005"/>
              <a:gd name="T15" fmla="*/ 2147483647 h 754"/>
              <a:gd name="T16" fmla="*/ 2147483647 w 1005"/>
              <a:gd name="T17" fmla="*/ 2147483647 h 754"/>
              <a:gd name="T18" fmla="*/ 2147483647 w 1005"/>
              <a:gd name="T19" fmla="*/ 2147483647 h 754"/>
              <a:gd name="T20" fmla="*/ 2147483647 w 1005"/>
              <a:gd name="T21" fmla="*/ 2147483647 h 754"/>
              <a:gd name="T22" fmla="*/ 2147483647 w 1005"/>
              <a:gd name="T23" fmla="*/ 2147483647 h 754"/>
              <a:gd name="T24" fmla="*/ 2147483647 w 1005"/>
              <a:gd name="T25" fmla="*/ 2147483647 h 754"/>
              <a:gd name="T26" fmla="*/ 2147483647 w 1005"/>
              <a:gd name="T27" fmla="*/ 2147483647 h 754"/>
              <a:gd name="T28" fmla="*/ 2147483647 w 1005"/>
              <a:gd name="T29" fmla="*/ 2147483647 h 754"/>
              <a:gd name="T30" fmla="*/ 2147483647 w 1005"/>
              <a:gd name="T31" fmla="*/ 2147483647 h 754"/>
              <a:gd name="T32" fmla="*/ 2147483647 w 1005"/>
              <a:gd name="T33" fmla="*/ 2147483647 h 754"/>
              <a:gd name="T34" fmla="*/ 2147483647 w 1005"/>
              <a:gd name="T35" fmla="*/ 2147483647 h 754"/>
              <a:gd name="T36" fmla="*/ 2147483647 w 1005"/>
              <a:gd name="T37" fmla="*/ 2147483647 h 754"/>
              <a:gd name="T38" fmla="*/ 2147483647 w 1005"/>
              <a:gd name="T39" fmla="*/ 2147483647 h 754"/>
              <a:gd name="T40" fmla="*/ 2147483647 w 1005"/>
              <a:gd name="T41" fmla="*/ 2147483647 h 754"/>
              <a:gd name="T42" fmla="*/ 2147483647 w 1005"/>
              <a:gd name="T43" fmla="*/ 2147483647 h 754"/>
              <a:gd name="T44" fmla="*/ 2147483647 w 1005"/>
              <a:gd name="T45" fmla="*/ 2147483647 h 754"/>
              <a:gd name="T46" fmla="*/ 0 w 1005"/>
              <a:gd name="T47" fmla="*/ 2147483647 h 754"/>
              <a:gd name="T48" fmla="*/ 2147483647 w 1005"/>
              <a:gd name="T49" fmla="*/ 2147483647 h 754"/>
              <a:gd name="T50" fmla="*/ 2147483647 w 1005"/>
              <a:gd name="T51" fmla="*/ 2147483647 h 754"/>
              <a:gd name="T52" fmla="*/ 2147483647 w 1005"/>
              <a:gd name="T53" fmla="*/ 2147483647 h 754"/>
              <a:gd name="T54" fmla="*/ 2147483647 w 1005"/>
              <a:gd name="T55" fmla="*/ 2147483647 h 754"/>
              <a:gd name="T56" fmla="*/ 2147483647 w 1005"/>
              <a:gd name="T57" fmla="*/ 2147483647 h 754"/>
              <a:gd name="T58" fmla="*/ 2147483647 w 1005"/>
              <a:gd name="T59" fmla="*/ 2147483647 h 754"/>
              <a:gd name="T60" fmla="*/ 2147483647 w 1005"/>
              <a:gd name="T61" fmla="*/ 2147483647 h 754"/>
              <a:gd name="T62" fmla="*/ 2147483647 w 1005"/>
              <a:gd name="T63" fmla="*/ 2147483647 h 754"/>
              <a:gd name="T64" fmla="*/ 2147483647 w 1005"/>
              <a:gd name="T65" fmla="*/ 2147483647 h 754"/>
              <a:gd name="T66" fmla="*/ 2147483647 w 1005"/>
              <a:gd name="T67" fmla="*/ 2147483647 h 754"/>
              <a:gd name="T68" fmla="*/ 2147483647 w 1005"/>
              <a:gd name="T69" fmla="*/ 2147483647 h 754"/>
              <a:gd name="T70" fmla="*/ 2147483647 w 1005"/>
              <a:gd name="T71" fmla="*/ 0 h 754"/>
              <a:gd name="T72" fmla="*/ 2147483647 w 1005"/>
              <a:gd name="T73" fmla="*/ 2147483647 h 754"/>
              <a:gd name="T74" fmla="*/ 2147483647 w 1005"/>
              <a:gd name="T75" fmla="*/ 2147483647 h 754"/>
              <a:gd name="T76" fmla="*/ 2147483647 w 1005"/>
              <a:gd name="T77" fmla="*/ 2147483647 h 754"/>
              <a:gd name="T78" fmla="*/ 2147483647 w 1005"/>
              <a:gd name="T79" fmla="*/ 2147483647 h 754"/>
              <a:gd name="T80" fmla="*/ 2147483647 w 1005"/>
              <a:gd name="T81" fmla="*/ 2147483647 h 754"/>
              <a:gd name="T82" fmla="*/ 2147483647 w 1005"/>
              <a:gd name="T83" fmla="*/ 2147483647 h 754"/>
              <a:gd name="T84" fmla="*/ 2147483647 w 1005"/>
              <a:gd name="T85" fmla="*/ 2147483647 h 754"/>
              <a:gd name="T86" fmla="*/ 2147483647 w 1005"/>
              <a:gd name="T87" fmla="*/ 2147483647 h 754"/>
              <a:gd name="T88" fmla="*/ 2147483647 w 1005"/>
              <a:gd name="T89" fmla="*/ 2147483647 h 754"/>
              <a:gd name="T90" fmla="*/ 2147483647 w 1005"/>
              <a:gd name="T91" fmla="*/ 2147483647 h 754"/>
              <a:gd name="T92" fmla="*/ 2147483647 w 1005"/>
              <a:gd name="T93" fmla="*/ 2147483647 h 75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05"/>
              <a:gd name="T142" fmla="*/ 0 h 754"/>
              <a:gd name="T143" fmla="*/ 1005 w 1005"/>
              <a:gd name="T144" fmla="*/ 754 h 75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05" h="754">
                <a:moveTo>
                  <a:pt x="1005" y="503"/>
                </a:moveTo>
                <a:lnTo>
                  <a:pt x="1005" y="503"/>
                </a:lnTo>
                <a:lnTo>
                  <a:pt x="1005" y="516"/>
                </a:lnTo>
                <a:lnTo>
                  <a:pt x="1002" y="528"/>
                </a:lnTo>
                <a:lnTo>
                  <a:pt x="999" y="541"/>
                </a:lnTo>
                <a:lnTo>
                  <a:pt x="995" y="554"/>
                </a:lnTo>
                <a:lnTo>
                  <a:pt x="989" y="565"/>
                </a:lnTo>
                <a:lnTo>
                  <a:pt x="982" y="578"/>
                </a:lnTo>
                <a:lnTo>
                  <a:pt x="975" y="589"/>
                </a:lnTo>
                <a:lnTo>
                  <a:pt x="965" y="600"/>
                </a:lnTo>
                <a:lnTo>
                  <a:pt x="955" y="612"/>
                </a:lnTo>
                <a:lnTo>
                  <a:pt x="944" y="623"/>
                </a:lnTo>
                <a:lnTo>
                  <a:pt x="933" y="633"/>
                </a:lnTo>
                <a:lnTo>
                  <a:pt x="919" y="643"/>
                </a:lnTo>
                <a:lnTo>
                  <a:pt x="891" y="662"/>
                </a:lnTo>
                <a:lnTo>
                  <a:pt x="858" y="681"/>
                </a:lnTo>
                <a:lnTo>
                  <a:pt x="822" y="696"/>
                </a:lnTo>
                <a:lnTo>
                  <a:pt x="783" y="712"/>
                </a:lnTo>
                <a:lnTo>
                  <a:pt x="743" y="723"/>
                </a:lnTo>
                <a:lnTo>
                  <a:pt x="699" y="734"/>
                </a:lnTo>
                <a:lnTo>
                  <a:pt x="652" y="743"/>
                </a:lnTo>
                <a:lnTo>
                  <a:pt x="604" y="748"/>
                </a:lnTo>
                <a:lnTo>
                  <a:pt x="554" y="752"/>
                </a:lnTo>
                <a:lnTo>
                  <a:pt x="503" y="754"/>
                </a:lnTo>
                <a:lnTo>
                  <a:pt x="451" y="752"/>
                </a:lnTo>
                <a:lnTo>
                  <a:pt x="402" y="748"/>
                </a:lnTo>
                <a:lnTo>
                  <a:pt x="354" y="743"/>
                </a:lnTo>
                <a:lnTo>
                  <a:pt x="307" y="734"/>
                </a:lnTo>
                <a:lnTo>
                  <a:pt x="263" y="723"/>
                </a:lnTo>
                <a:lnTo>
                  <a:pt x="223" y="712"/>
                </a:lnTo>
                <a:lnTo>
                  <a:pt x="183" y="696"/>
                </a:lnTo>
                <a:lnTo>
                  <a:pt x="148" y="681"/>
                </a:lnTo>
                <a:lnTo>
                  <a:pt x="115" y="662"/>
                </a:lnTo>
                <a:lnTo>
                  <a:pt x="86" y="643"/>
                </a:lnTo>
                <a:lnTo>
                  <a:pt x="73" y="633"/>
                </a:lnTo>
                <a:lnTo>
                  <a:pt x="60" y="623"/>
                </a:lnTo>
                <a:lnTo>
                  <a:pt x="51" y="612"/>
                </a:lnTo>
                <a:lnTo>
                  <a:pt x="39" y="600"/>
                </a:lnTo>
                <a:lnTo>
                  <a:pt x="31" y="589"/>
                </a:lnTo>
                <a:lnTo>
                  <a:pt x="22" y="578"/>
                </a:lnTo>
                <a:lnTo>
                  <a:pt x="17" y="565"/>
                </a:lnTo>
                <a:lnTo>
                  <a:pt x="11" y="554"/>
                </a:lnTo>
                <a:lnTo>
                  <a:pt x="7" y="541"/>
                </a:lnTo>
                <a:lnTo>
                  <a:pt x="3" y="528"/>
                </a:lnTo>
                <a:lnTo>
                  <a:pt x="1" y="516"/>
                </a:lnTo>
                <a:lnTo>
                  <a:pt x="0" y="503"/>
                </a:lnTo>
                <a:lnTo>
                  <a:pt x="0" y="252"/>
                </a:lnTo>
                <a:lnTo>
                  <a:pt x="1" y="238"/>
                </a:lnTo>
                <a:lnTo>
                  <a:pt x="3" y="225"/>
                </a:lnTo>
                <a:lnTo>
                  <a:pt x="7" y="213"/>
                </a:lnTo>
                <a:lnTo>
                  <a:pt x="11" y="201"/>
                </a:lnTo>
                <a:lnTo>
                  <a:pt x="17" y="189"/>
                </a:lnTo>
                <a:lnTo>
                  <a:pt x="22" y="177"/>
                </a:lnTo>
                <a:lnTo>
                  <a:pt x="31" y="165"/>
                </a:lnTo>
                <a:lnTo>
                  <a:pt x="39" y="153"/>
                </a:lnTo>
                <a:lnTo>
                  <a:pt x="51" y="142"/>
                </a:lnTo>
                <a:lnTo>
                  <a:pt x="60" y="132"/>
                </a:lnTo>
                <a:lnTo>
                  <a:pt x="73" y="121"/>
                </a:lnTo>
                <a:lnTo>
                  <a:pt x="86" y="111"/>
                </a:lnTo>
                <a:lnTo>
                  <a:pt x="115" y="91"/>
                </a:lnTo>
                <a:lnTo>
                  <a:pt x="148" y="75"/>
                </a:lnTo>
                <a:lnTo>
                  <a:pt x="183" y="58"/>
                </a:lnTo>
                <a:lnTo>
                  <a:pt x="223" y="44"/>
                </a:lnTo>
                <a:lnTo>
                  <a:pt x="263" y="31"/>
                </a:lnTo>
                <a:lnTo>
                  <a:pt x="307" y="20"/>
                </a:lnTo>
                <a:lnTo>
                  <a:pt x="354" y="11"/>
                </a:lnTo>
                <a:lnTo>
                  <a:pt x="402" y="5"/>
                </a:lnTo>
                <a:lnTo>
                  <a:pt x="451" y="1"/>
                </a:lnTo>
                <a:lnTo>
                  <a:pt x="503" y="0"/>
                </a:lnTo>
                <a:lnTo>
                  <a:pt x="554" y="1"/>
                </a:lnTo>
                <a:lnTo>
                  <a:pt x="604" y="5"/>
                </a:lnTo>
                <a:lnTo>
                  <a:pt x="652" y="11"/>
                </a:lnTo>
                <a:lnTo>
                  <a:pt x="699" y="20"/>
                </a:lnTo>
                <a:lnTo>
                  <a:pt x="743" y="31"/>
                </a:lnTo>
                <a:lnTo>
                  <a:pt x="783" y="44"/>
                </a:lnTo>
                <a:lnTo>
                  <a:pt x="822" y="58"/>
                </a:lnTo>
                <a:lnTo>
                  <a:pt x="858" y="75"/>
                </a:lnTo>
                <a:lnTo>
                  <a:pt x="891" y="91"/>
                </a:lnTo>
                <a:lnTo>
                  <a:pt x="919" y="111"/>
                </a:lnTo>
                <a:lnTo>
                  <a:pt x="933" y="121"/>
                </a:lnTo>
                <a:lnTo>
                  <a:pt x="944" y="132"/>
                </a:lnTo>
                <a:lnTo>
                  <a:pt x="955" y="142"/>
                </a:lnTo>
                <a:lnTo>
                  <a:pt x="965" y="153"/>
                </a:lnTo>
                <a:lnTo>
                  <a:pt x="975" y="165"/>
                </a:lnTo>
                <a:lnTo>
                  <a:pt x="982" y="177"/>
                </a:lnTo>
                <a:lnTo>
                  <a:pt x="989" y="189"/>
                </a:lnTo>
                <a:lnTo>
                  <a:pt x="995" y="201"/>
                </a:lnTo>
                <a:lnTo>
                  <a:pt x="999" y="213"/>
                </a:lnTo>
                <a:lnTo>
                  <a:pt x="1002" y="225"/>
                </a:lnTo>
                <a:lnTo>
                  <a:pt x="1005" y="238"/>
                </a:lnTo>
                <a:lnTo>
                  <a:pt x="1005" y="252"/>
                </a:lnTo>
                <a:lnTo>
                  <a:pt x="1005" y="503"/>
                </a:lnTo>
                <a:close/>
              </a:path>
            </a:pathLst>
          </a:custGeom>
          <a:gradFill rotWithShape="1">
            <a:gsLst>
              <a:gs pos="0">
                <a:srgbClr val="945803"/>
              </a:gs>
              <a:gs pos="100000">
                <a:srgbClr val="3A230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4" name="Freeform 23"/>
          <p:cNvSpPr>
            <a:spLocks/>
          </p:cNvSpPr>
          <p:nvPr/>
        </p:nvSpPr>
        <p:spPr bwMode="auto">
          <a:xfrm>
            <a:off x="995437" y="4878735"/>
            <a:ext cx="2386012" cy="620713"/>
          </a:xfrm>
          <a:custGeom>
            <a:avLst/>
            <a:gdLst>
              <a:gd name="T0" fmla="*/ 2147483647 w 1005"/>
              <a:gd name="T1" fmla="*/ 2147483647 h 503"/>
              <a:gd name="T2" fmla="*/ 2147483647 w 1005"/>
              <a:gd name="T3" fmla="*/ 2147483647 h 503"/>
              <a:gd name="T4" fmla="*/ 2147483647 w 1005"/>
              <a:gd name="T5" fmla="*/ 2147483647 h 503"/>
              <a:gd name="T6" fmla="*/ 2147483647 w 1005"/>
              <a:gd name="T7" fmla="*/ 2147483647 h 503"/>
              <a:gd name="T8" fmla="*/ 2147483647 w 1005"/>
              <a:gd name="T9" fmla="*/ 2147483647 h 503"/>
              <a:gd name="T10" fmla="*/ 2147483647 w 1005"/>
              <a:gd name="T11" fmla="*/ 2147483647 h 503"/>
              <a:gd name="T12" fmla="*/ 2147483647 w 1005"/>
              <a:gd name="T13" fmla="*/ 2147483647 h 503"/>
              <a:gd name="T14" fmla="*/ 2147483647 w 1005"/>
              <a:gd name="T15" fmla="*/ 2147483647 h 503"/>
              <a:gd name="T16" fmla="*/ 2147483647 w 1005"/>
              <a:gd name="T17" fmla="*/ 2147483647 h 503"/>
              <a:gd name="T18" fmla="*/ 2147483647 w 1005"/>
              <a:gd name="T19" fmla="*/ 2147483647 h 503"/>
              <a:gd name="T20" fmla="*/ 2147483647 w 1005"/>
              <a:gd name="T21" fmla="*/ 2147483647 h 503"/>
              <a:gd name="T22" fmla="*/ 2147483647 w 1005"/>
              <a:gd name="T23" fmla="*/ 2147483647 h 503"/>
              <a:gd name="T24" fmla="*/ 2147483647 w 1005"/>
              <a:gd name="T25" fmla="*/ 2147483647 h 503"/>
              <a:gd name="T26" fmla="*/ 2147483647 w 1005"/>
              <a:gd name="T27" fmla="*/ 2147483647 h 503"/>
              <a:gd name="T28" fmla="*/ 2147483647 w 1005"/>
              <a:gd name="T29" fmla="*/ 2147483647 h 503"/>
              <a:gd name="T30" fmla="*/ 2147483647 w 1005"/>
              <a:gd name="T31" fmla="*/ 2147483647 h 503"/>
              <a:gd name="T32" fmla="*/ 2147483647 w 1005"/>
              <a:gd name="T33" fmla="*/ 2147483647 h 503"/>
              <a:gd name="T34" fmla="*/ 2147483647 w 1005"/>
              <a:gd name="T35" fmla="*/ 2147483647 h 503"/>
              <a:gd name="T36" fmla="*/ 2147483647 w 1005"/>
              <a:gd name="T37" fmla="*/ 2147483647 h 503"/>
              <a:gd name="T38" fmla="*/ 2147483647 w 1005"/>
              <a:gd name="T39" fmla="*/ 2147483647 h 503"/>
              <a:gd name="T40" fmla="*/ 2147483647 w 1005"/>
              <a:gd name="T41" fmla="*/ 2147483647 h 503"/>
              <a:gd name="T42" fmla="*/ 2147483647 w 1005"/>
              <a:gd name="T43" fmla="*/ 2147483647 h 503"/>
              <a:gd name="T44" fmla="*/ 2147483647 w 1005"/>
              <a:gd name="T45" fmla="*/ 2147483647 h 503"/>
              <a:gd name="T46" fmla="*/ 0 w 1005"/>
              <a:gd name="T47" fmla="*/ 2147483647 h 503"/>
              <a:gd name="T48" fmla="*/ 2147483647 w 1005"/>
              <a:gd name="T49" fmla="*/ 2147483647 h 503"/>
              <a:gd name="T50" fmla="*/ 2147483647 w 1005"/>
              <a:gd name="T51" fmla="*/ 2147483647 h 503"/>
              <a:gd name="T52" fmla="*/ 2147483647 w 1005"/>
              <a:gd name="T53" fmla="*/ 2147483647 h 503"/>
              <a:gd name="T54" fmla="*/ 2147483647 w 1005"/>
              <a:gd name="T55" fmla="*/ 2147483647 h 503"/>
              <a:gd name="T56" fmla="*/ 2147483647 w 1005"/>
              <a:gd name="T57" fmla="*/ 2147483647 h 503"/>
              <a:gd name="T58" fmla="*/ 2147483647 w 1005"/>
              <a:gd name="T59" fmla="*/ 2147483647 h 503"/>
              <a:gd name="T60" fmla="*/ 2147483647 w 1005"/>
              <a:gd name="T61" fmla="*/ 2147483647 h 503"/>
              <a:gd name="T62" fmla="*/ 2147483647 w 1005"/>
              <a:gd name="T63" fmla="*/ 2147483647 h 503"/>
              <a:gd name="T64" fmla="*/ 2147483647 w 1005"/>
              <a:gd name="T65" fmla="*/ 2147483647 h 503"/>
              <a:gd name="T66" fmla="*/ 2147483647 w 1005"/>
              <a:gd name="T67" fmla="*/ 2147483647 h 503"/>
              <a:gd name="T68" fmla="*/ 2147483647 w 1005"/>
              <a:gd name="T69" fmla="*/ 0 h 503"/>
              <a:gd name="T70" fmla="*/ 2147483647 w 1005"/>
              <a:gd name="T71" fmla="*/ 2147483647 h 503"/>
              <a:gd name="T72" fmla="*/ 2147483647 w 1005"/>
              <a:gd name="T73" fmla="*/ 2147483647 h 503"/>
              <a:gd name="T74" fmla="*/ 2147483647 w 1005"/>
              <a:gd name="T75" fmla="*/ 2147483647 h 503"/>
              <a:gd name="T76" fmla="*/ 2147483647 w 1005"/>
              <a:gd name="T77" fmla="*/ 2147483647 h 503"/>
              <a:gd name="T78" fmla="*/ 2147483647 w 1005"/>
              <a:gd name="T79" fmla="*/ 2147483647 h 503"/>
              <a:gd name="T80" fmla="*/ 2147483647 w 1005"/>
              <a:gd name="T81" fmla="*/ 2147483647 h 503"/>
              <a:gd name="T82" fmla="*/ 2147483647 w 1005"/>
              <a:gd name="T83" fmla="*/ 2147483647 h 503"/>
              <a:gd name="T84" fmla="*/ 2147483647 w 1005"/>
              <a:gd name="T85" fmla="*/ 2147483647 h 503"/>
              <a:gd name="T86" fmla="*/ 2147483647 w 1005"/>
              <a:gd name="T87" fmla="*/ 2147483647 h 503"/>
              <a:gd name="T88" fmla="*/ 2147483647 w 1005"/>
              <a:gd name="T89" fmla="*/ 2147483647 h 503"/>
              <a:gd name="T90" fmla="*/ 2147483647 w 1005"/>
              <a:gd name="T91" fmla="*/ 2147483647 h 503"/>
              <a:gd name="T92" fmla="*/ 2147483647 w 1005"/>
              <a:gd name="T93" fmla="*/ 2147483647 h 50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05"/>
              <a:gd name="T142" fmla="*/ 0 h 503"/>
              <a:gd name="T143" fmla="*/ 1005 w 1005"/>
              <a:gd name="T144" fmla="*/ 503 h 50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05" h="503">
                <a:moveTo>
                  <a:pt x="1005" y="252"/>
                </a:moveTo>
                <a:lnTo>
                  <a:pt x="1005" y="252"/>
                </a:lnTo>
                <a:lnTo>
                  <a:pt x="1005" y="265"/>
                </a:lnTo>
                <a:lnTo>
                  <a:pt x="1002" y="277"/>
                </a:lnTo>
                <a:lnTo>
                  <a:pt x="999" y="290"/>
                </a:lnTo>
                <a:lnTo>
                  <a:pt x="995" y="301"/>
                </a:lnTo>
                <a:lnTo>
                  <a:pt x="989" y="314"/>
                </a:lnTo>
                <a:lnTo>
                  <a:pt x="982" y="327"/>
                </a:lnTo>
                <a:lnTo>
                  <a:pt x="975" y="338"/>
                </a:lnTo>
                <a:lnTo>
                  <a:pt x="965" y="349"/>
                </a:lnTo>
                <a:lnTo>
                  <a:pt x="955" y="361"/>
                </a:lnTo>
                <a:lnTo>
                  <a:pt x="944" y="372"/>
                </a:lnTo>
                <a:lnTo>
                  <a:pt x="933" y="382"/>
                </a:lnTo>
                <a:lnTo>
                  <a:pt x="919" y="392"/>
                </a:lnTo>
                <a:lnTo>
                  <a:pt x="891" y="411"/>
                </a:lnTo>
                <a:lnTo>
                  <a:pt x="858" y="430"/>
                </a:lnTo>
                <a:lnTo>
                  <a:pt x="822" y="445"/>
                </a:lnTo>
                <a:lnTo>
                  <a:pt x="783" y="459"/>
                </a:lnTo>
                <a:lnTo>
                  <a:pt x="743" y="472"/>
                </a:lnTo>
                <a:lnTo>
                  <a:pt x="699" y="483"/>
                </a:lnTo>
                <a:lnTo>
                  <a:pt x="652" y="492"/>
                </a:lnTo>
                <a:lnTo>
                  <a:pt x="604" y="497"/>
                </a:lnTo>
                <a:lnTo>
                  <a:pt x="554" y="502"/>
                </a:lnTo>
                <a:lnTo>
                  <a:pt x="503" y="503"/>
                </a:lnTo>
                <a:lnTo>
                  <a:pt x="451" y="502"/>
                </a:lnTo>
                <a:lnTo>
                  <a:pt x="402" y="497"/>
                </a:lnTo>
                <a:lnTo>
                  <a:pt x="354" y="492"/>
                </a:lnTo>
                <a:lnTo>
                  <a:pt x="307" y="483"/>
                </a:lnTo>
                <a:lnTo>
                  <a:pt x="263" y="472"/>
                </a:lnTo>
                <a:lnTo>
                  <a:pt x="223" y="459"/>
                </a:lnTo>
                <a:lnTo>
                  <a:pt x="183" y="445"/>
                </a:lnTo>
                <a:lnTo>
                  <a:pt x="148" y="430"/>
                </a:lnTo>
                <a:lnTo>
                  <a:pt x="115" y="411"/>
                </a:lnTo>
                <a:lnTo>
                  <a:pt x="86" y="392"/>
                </a:lnTo>
                <a:lnTo>
                  <a:pt x="73" y="382"/>
                </a:lnTo>
                <a:lnTo>
                  <a:pt x="60" y="372"/>
                </a:lnTo>
                <a:lnTo>
                  <a:pt x="51" y="361"/>
                </a:lnTo>
                <a:lnTo>
                  <a:pt x="39" y="349"/>
                </a:lnTo>
                <a:lnTo>
                  <a:pt x="31" y="338"/>
                </a:lnTo>
                <a:lnTo>
                  <a:pt x="22" y="327"/>
                </a:lnTo>
                <a:lnTo>
                  <a:pt x="17" y="314"/>
                </a:lnTo>
                <a:lnTo>
                  <a:pt x="11" y="301"/>
                </a:lnTo>
                <a:lnTo>
                  <a:pt x="7" y="290"/>
                </a:lnTo>
                <a:lnTo>
                  <a:pt x="3" y="277"/>
                </a:lnTo>
                <a:lnTo>
                  <a:pt x="1" y="265"/>
                </a:lnTo>
                <a:lnTo>
                  <a:pt x="0" y="252"/>
                </a:lnTo>
                <a:lnTo>
                  <a:pt x="1" y="238"/>
                </a:lnTo>
                <a:lnTo>
                  <a:pt x="3" y="225"/>
                </a:lnTo>
                <a:lnTo>
                  <a:pt x="7" y="213"/>
                </a:lnTo>
                <a:lnTo>
                  <a:pt x="11" y="201"/>
                </a:lnTo>
                <a:lnTo>
                  <a:pt x="17" y="189"/>
                </a:lnTo>
                <a:lnTo>
                  <a:pt x="22" y="177"/>
                </a:lnTo>
                <a:lnTo>
                  <a:pt x="31" y="165"/>
                </a:lnTo>
                <a:lnTo>
                  <a:pt x="39" y="153"/>
                </a:lnTo>
                <a:lnTo>
                  <a:pt x="51" y="142"/>
                </a:lnTo>
                <a:lnTo>
                  <a:pt x="60" y="132"/>
                </a:lnTo>
                <a:lnTo>
                  <a:pt x="73" y="121"/>
                </a:lnTo>
                <a:lnTo>
                  <a:pt x="86" y="111"/>
                </a:lnTo>
                <a:lnTo>
                  <a:pt x="115" y="91"/>
                </a:lnTo>
                <a:lnTo>
                  <a:pt x="148" y="75"/>
                </a:lnTo>
                <a:lnTo>
                  <a:pt x="183" y="58"/>
                </a:lnTo>
                <a:lnTo>
                  <a:pt x="223" y="44"/>
                </a:lnTo>
                <a:lnTo>
                  <a:pt x="263" y="31"/>
                </a:lnTo>
                <a:lnTo>
                  <a:pt x="307" y="20"/>
                </a:lnTo>
                <a:lnTo>
                  <a:pt x="354" y="11"/>
                </a:lnTo>
                <a:lnTo>
                  <a:pt x="402" y="5"/>
                </a:lnTo>
                <a:lnTo>
                  <a:pt x="451" y="1"/>
                </a:lnTo>
                <a:lnTo>
                  <a:pt x="503" y="0"/>
                </a:lnTo>
                <a:lnTo>
                  <a:pt x="554" y="1"/>
                </a:lnTo>
                <a:lnTo>
                  <a:pt x="604" y="5"/>
                </a:lnTo>
                <a:lnTo>
                  <a:pt x="652" y="11"/>
                </a:lnTo>
                <a:lnTo>
                  <a:pt x="699" y="20"/>
                </a:lnTo>
                <a:lnTo>
                  <a:pt x="743" y="31"/>
                </a:lnTo>
                <a:lnTo>
                  <a:pt x="783" y="44"/>
                </a:lnTo>
                <a:lnTo>
                  <a:pt x="822" y="58"/>
                </a:lnTo>
                <a:lnTo>
                  <a:pt x="858" y="75"/>
                </a:lnTo>
                <a:lnTo>
                  <a:pt x="891" y="91"/>
                </a:lnTo>
                <a:lnTo>
                  <a:pt x="919" y="111"/>
                </a:lnTo>
                <a:lnTo>
                  <a:pt x="933" y="121"/>
                </a:lnTo>
                <a:lnTo>
                  <a:pt x="944" y="132"/>
                </a:lnTo>
                <a:lnTo>
                  <a:pt x="955" y="142"/>
                </a:lnTo>
                <a:lnTo>
                  <a:pt x="965" y="153"/>
                </a:lnTo>
                <a:lnTo>
                  <a:pt x="975" y="165"/>
                </a:lnTo>
                <a:lnTo>
                  <a:pt x="982" y="177"/>
                </a:lnTo>
                <a:lnTo>
                  <a:pt x="989" y="189"/>
                </a:lnTo>
                <a:lnTo>
                  <a:pt x="995" y="201"/>
                </a:lnTo>
                <a:lnTo>
                  <a:pt x="999" y="213"/>
                </a:lnTo>
                <a:lnTo>
                  <a:pt x="1002" y="225"/>
                </a:lnTo>
                <a:lnTo>
                  <a:pt x="1005" y="238"/>
                </a:lnTo>
                <a:lnTo>
                  <a:pt x="1005" y="252"/>
                </a:lnTo>
                <a:close/>
              </a:path>
            </a:pathLst>
          </a:custGeom>
          <a:gradFill rotWithShape="1">
            <a:gsLst>
              <a:gs pos="0">
                <a:srgbClr val="9C9C9C"/>
              </a:gs>
              <a:gs pos="100000">
                <a:srgbClr val="EAEAE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5" name="Oval 24"/>
          <p:cNvSpPr>
            <a:spLocks noChangeArrowheads="1"/>
          </p:cNvSpPr>
          <p:nvPr/>
        </p:nvSpPr>
        <p:spPr bwMode="auto">
          <a:xfrm>
            <a:off x="1108149" y="5366098"/>
            <a:ext cx="107950" cy="2921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7ABF5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6" name="Freeform 25"/>
          <p:cNvSpPr>
            <a:spLocks/>
          </p:cNvSpPr>
          <p:nvPr/>
        </p:nvSpPr>
        <p:spPr bwMode="auto">
          <a:xfrm>
            <a:off x="995437" y="4523135"/>
            <a:ext cx="2386012" cy="931863"/>
          </a:xfrm>
          <a:custGeom>
            <a:avLst/>
            <a:gdLst>
              <a:gd name="T0" fmla="*/ 2147483647 w 1005"/>
              <a:gd name="T1" fmla="*/ 2147483647 h 754"/>
              <a:gd name="T2" fmla="*/ 2147483647 w 1005"/>
              <a:gd name="T3" fmla="*/ 2147483647 h 754"/>
              <a:gd name="T4" fmla="*/ 2147483647 w 1005"/>
              <a:gd name="T5" fmla="*/ 2147483647 h 754"/>
              <a:gd name="T6" fmla="*/ 2147483647 w 1005"/>
              <a:gd name="T7" fmla="*/ 2147483647 h 754"/>
              <a:gd name="T8" fmla="*/ 2147483647 w 1005"/>
              <a:gd name="T9" fmla="*/ 2147483647 h 754"/>
              <a:gd name="T10" fmla="*/ 2147483647 w 1005"/>
              <a:gd name="T11" fmla="*/ 2147483647 h 754"/>
              <a:gd name="T12" fmla="*/ 2147483647 w 1005"/>
              <a:gd name="T13" fmla="*/ 2147483647 h 754"/>
              <a:gd name="T14" fmla="*/ 2147483647 w 1005"/>
              <a:gd name="T15" fmla="*/ 2147483647 h 754"/>
              <a:gd name="T16" fmla="*/ 2147483647 w 1005"/>
              <a:gd name="T17" fmla="*/ 2147483647 h 754"/>
              <a:gd name="T18" fmla="*/ 2147483647 w 1005"/>
              <a:gd name="T19" fmla="*/ 2147483647 h 754"/>
              <a:gd name="T20" fmla="*/ 2147483647 w 1005"/>
              <a:gd name="T21" fmla="*/ 2147483647 h 754"/>
              <a:gd name="T22" fmla="*/ 2147483647 w 1005"/>
              <a:gd name="T23" fmla="*/ 2147483647 h 754"/>
              <a:gd name="T24" fmla="*/ 2147483647 w 1005"/>
              <a:gd name="T25" fmla="*/ 2147483647 h 754"/>
              <a:gd name="T26" fmla="*/ 2147483647 w 1005"/>
              <a:gd name="T27" fmla="*/ 2147483647 h 754"/>
              <a:gd name="T28" fmla="*/ 2147483647 w 1005"/>
              <a:gd name="T29" fmla="*/ 2147483647 h 754"/>
              <a:gd name="T30" fmla="*/ 2147483647 w 1005"/>
              <a:gd name="T31" fmla="*/ 2147483647 h 754"/>
              <a:gd name="T32" fmla="*/ 2147483647 w 1005"/>
              <a:gd name="T33" fmla="*/ 2147483647 h 754"/>
              <a:gd name="T34" fmla="*/ 2147483647 w 1005"/>
              <a:gd name="T35" fmla="*/ 2147483647 h 754"/>
              <a:gd name="T36" fmla="*/ 2147483647 w 1005"/>
              <a:gd name="T37" fmla="*/ 2147483647 h 754"/>
              <a:gd name="T38" fmla="*/ 2147483647 w 1005"/>
              <a:gd name="T39" fmla="*/ 2147483647 h 754"/>
              <a:gd name="T40" fmla="*/ 2147483647 w 1005"/>
              <a:gd name="T41" fmla="*/ 2147483647 h 754"/>
              <a:gd name="T42" fmla="*/ 2147483647 w 1005"/>
              <a:gd name="T43" fmla="*/ 2147483647 h 754"/>
              <a:gd name="T44" fmla="*/ 2147483647 w 1005"/>
              <a:gd name="T45" fmla="*/ 2147483647 h 754"/>
              <a:gd name="T46" fmla="*/ 0 w 1005"/>
              <a:gd name="T47" fmla="*/ 2147483647 h 754"/>
              <a:gd name="T48" fmla="*/ 2147483647 w 1005"/>
              <a:gd name="T49" fmla="*/ 2147483647 h 754"/>
              <a:gd name="T50" fmla="*/ 2147483647 w 1005"/>
              <a:gd name="T51" fmla="*/ 2147483647 h 754"/>
              <a:gd name="T52" fmla="*/ 2147483647 w 1005"/>
              <a:gd name="T53" fmla="*/ 2147483647 h 754"/>
              <a:gd name="T54" fmla="*/ 2147483647 w 1005"/>
              <a:gd name="T55" fmla="*/ 2147483647 h 754"/>
              <a:gd name="T56" fmla="*/ 2147483647 w 1005"/>
              <a:gd name="T57" fmla="*/ 2147483647 h 754"/>
              <a:gd name="T58" fmla="*/ 2147483647 w 1005"/>
              <a:gd name="T59" fmla="*/ 2147483647 h 754"/>
              <a:gd name="T60" fmla="*/ 2147483647 w 1005"/>
              <a:gd name="T61" fmla="*/ 2147483647 h 754"/>
              <a:gd name="T62" fmla="*/ 2147483647 w 1005"/>
              <a:gd name="T63" fmla="*/ 2147483647 h 754"/>
              <a:gd name="T64" fmla="*/ 2147483647 w 1005"/>
              <a:gd name="T65" fmla="*/ 2147483647 h 754"/>
              <a:gd name="T66" fmla="*/ 2147483647 w 1005"/>
              <a:gd name="T67" fmla="*/ 2147483647 h 754"/>
              <a:gd name="T68" fmla="*/ 2147483647 w 1005"/>
              <a:gd name="T69" fmla="*/ 2147483647 h 754"/>
              <a:gd name="T70" fmla="*/ 2147483647 w 1005"/>
              <a:gd name="T71" fmla="*/ 0 h 754"/>
              <a:gd name="T72" fmla="*/ 2147483647 w 1005"/>
              <a:gd name="T73" fmla="*/ 2147483647 h 754"/>
              <a:gd name="T74" fmla="*/ 2147483647 w 1005"/>
              <a:gd name="T75" fmla="*/ 2147483647 h 754"/>
              <a:gd name="T76" fmla="*/ 2147483647 w 1005"/>
              <a:gd name="T77" fmla="*/ 2147483647 h 754"/>
              <a:gd name="T78" fmla="*/ 2147483647 w 1005"/>
              <a:gd name="T79" fmla="*/ 2147483647 h 754"/>
              <a:gd name="T80" fmla="*/ 2147483647 w 1005"/>
              <a:gd name="T81" fmla="*/ 2147483647 h 754"/>
              <a:gd name="T82" fmla="*/ 2147483647 w 1005"/>
              <a:gd name="T83" fmla="*/ 2147483647 h 754"/>
              <a:gd name="T84" fmla="*/ 2147483647 w 1005"/>
              <a:gd name="T85" fmla="*/ 2147483647 h 754"/>
              <a:gd name="T86" fmla="*/ 2147483647 w 1005"/>
              <a:gd name="T87" fmla="*/ 2147483647 h 754"/>
              <a:gd name="T88" fmla="*/ 2147483647 w 1005"/>
              <a:gd name="T89" fmla="*/ 2147483647 h 754"/>
              <a:gd name="T90" fmla="*/ 2147483647 w 1005"/>
              <a:gd name="T91" fmla="*/ 2147483647 h 754"/>
              <a:gd name="T92" fmla="*/ 2147483647 w 1005"/>
              <a:gd name="T93" fmla="*/ 2147483647 h 75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05"/>
              <a:gd name="T142" fmla="*/ 0 h 754"/>
              <a:gd name="T143" fmla="*/ 1005 w 1005"/>
              <a:gd name="T144" fmla="*/ 754 h 75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05" h="754">
                <a:moveTo>
                  <a:pt x="1005" y="503"/>
                </a:moveTo>
                <a:lnTo>
                  <a:pt x="1005" y="503"/>
                </a:lnTo>
                <a:lnTo>
                  <a:pt x="1005" y="516"/>
                </a:lnTo>
                <a:lnTo>
                  <a:pt x="1002" y="528"/>
                </a:lnTo>
                <a:lnTo>
                  <a:pt x="999" y="541"/>
                </a:lnTo>
                <a:lnTo>
                  <a:pt x="995" y="554"/>
                </a:lnTo>
                <a:lnTo>
                  <a:pt x="989" y="565"/>
                </a:lnTo>
                <a:lnTo>
                  <a:pt x="982" y="578"/>
                </a:lnTo>
                <a:lnTo>
                  <a:pt x="975" y="589"/>
                </a:lnTo>
                <a:lnTo>
                  <a:pt x="965" y="600"/>
                </a:lnTo>
                <a:lnTo>
                  <a:pt x="955" y="612"/>
                </a:lnTo>
                <a:lnTo>
                  <a:pt x="944" y="623"/>
                </a:lnTo>
                <a:lnTo>
                  <a:pt x="933" y="633"/>
                </a:lnTo>
                <a:lnTo>
                  <a:pt x="919" y="643"/>
                </a:lnTo>
                <a:lnTo>
                  <a:pt x="891" y="662"/>
                </a:lnTo>
                <a:lnTo>
                  <a:pt x="858" y="681"/>
                </a:lnTo>
                <a:lnTo>
                  <a:pt x="822" y="696"/>
                </a:lnTo>
                <a:lnTo>
                  <a:pt x="783" y="712"/>
                </a:lnTo>
                <a:lnTo>
                  <a:pt x="743" y="723"/>
                </a:lnTo>
                <a:lnTo>
                  <a:pt x="699" y="734"/>
                </a:lnTo>
                <a:lnTo>
                  <a:pt x="652" y="743"/>
                </a:lnTo>
                <a:lnTo>
                  <a:pt x="604" y="748"/>
                </a:lnTo>
                <a:lnTo>
                  <a:pt x="554" y="752"/>
                </a:lnTo>
                <a:lnTo>
                  <a:pt x="503" y="754"/>
                </a:lnTo>
                <a:lnTo>
                  <a:pt x="451" y="752"/>
                </a:lnTo>
                <a:lnTo>
                  <a:pt x="402" y="748"/>
                </a:lnTo>
                <a:lnTo>
                  <a:pt x="354" y="743"/>
                </a:lnTo>
                <a:lnTo>
                  <a:pt x="307" y="734"/>
                </a:lnTo>
                <a:lnTo>
                  <a:pt x="263" y="723"/>
                </a:lnTo>
                <a:lnTo>
                  <a:pt x="223" y="712"/>
                </a:lnTo>
                <a:lnTo>
                  <a:pt x="183" y="696"/>
                </a:lnTo>
                <a:lnTo>
                  <a:pt x="148" y="681"/>
                </a:lnTo>
                <a:lnTo>
                  <a:pt x="115" y="662"/>
                </a:lnTo>
                <a:lnTo>
                  <a:pt x="86" y="643"/>
                </a:lnTo>
                <a:lnTo>
                  <a:pt x="73" y="633"/>
                </a:lnTo>
                <a:lnTo>
                  <a:pt x="60" y="623"/>
                </a:lnTo>
                <a:lnTo>
                  <a:pt x="51" y="612"/>
                </a:lnTo>
                <a:lnTo>
                  <a:pt x="39" y="600"/>
                </a:lnTo>
                <a:lnTo>
                  <a:pt x="31" y="589"/>
                </a:lnTo>
                <a:lnTo>
                  <a:pt x="22" y="578"/>
                </a:lnTo>
                <a:lnTo>
                  <a:pt x="17" y="565"/>
                </a:lnTo>
                <a:lnTo>
                  <a:pt x="11" y="554"/>
                </a:lnTo>
                <a:lnTo>
                  <a:pt x="7" y="541"/>
                </a:lnTo>
                <a:lnTo>
                  <a:pt x="3" y="528"/>
                </a:lnTo>
                <a:lnTo>
                  <a:pt x="1" y="516"/>
                </a:lnTo>
                <a:lnTo>
                  <a:pt x="0" y="503"/>
                </a:lnTo>
                <a:lnTo>
                  <a:pt x="0" y="252"/>
                </a:lnTo>
                <a:lnTo>
                  <a:pt x="1" y="238"/>
                </a:lnTo>
                <a:lnTo>
                  <a:pt x="3" y="225"/>
                </a:lnTo>
                <a:lnTo>
                  <a:pt x="7" y="213"/>
                </a:lnTo>
                <a:lnTo>
                  <a:pt x="11" y="201"/>
                </a:lnTo>
                <a:lnTo>
                  <a:pt x="17" y="189"/>
                </a:lnTo>
                <a:lnTo>
                  <a:pt x="22" y="177"/>
                </a:lnTo>
                <a:lnTo>
                  <a:pt x="31" y="165"/>
                </a:lnTo>
                <a:lnTo>
                  <a:pt x="39" y="153"/>
                </a:lnTo>
                <a:lnTo>
                  <a:pt x="51" y="142"/>
                </a:lnTo>
                <a:lnTo>
                  <a:pt x="60" y="132"/>
                </a:lnTo>
                <a:lnTo>
                  <a:pt x="73" y="121"/>
                </a:lnTo>
                <a:lnTo>
                  <a:pt x="86" y="111"/>
                </a:lnTo>
                <a:lnTo>
                  <a:pt x="115" y="91"/>
                </a:lnTo>
                <a:lnTo>
                  <a:pt x="148" y="75"/>
                </a:lnTo>
                <a:lnTo>
                  <a:pt x="183" y="58"/>
                </a:lnTo>
                <a:lnTo>
                  <a:pt x="223" y="44"/>
                </a:lnTo>
                <a:lnTo>
                  <a:pt x="263" y="31"/>
                </a:lnTo>
                <a:lnTo>
                  <a:pt x="307" y="20"/>
                </a:lnTo>
                <a:lnTo>
                  <a:pt x="354" y="11"/>
                </a:lnTo>
                <a:lnTo>
                  <a:pt x="402" y="5"/>
                </a:lnTo>
                <a:lnTo>
                  <a:pt x="451" y="1"/>
                </a:lnTo>
                <a:lnTo>
                  <a:pt x="503" y="0"/>
                </a:lnTo>
                <a:lnTo>
                  <a:pt x="554" y="1"/>
                </a:lnTo>
                <a:lnTo>
                  <a:pt x="604" y="5"/>
                </a:lnTo>
                <a:lnTo>
                  <a:pt x="652" y="11"/>
                </a:lnTo>
                <a:lnTo>
                  <a:pt x="699" y="20"/>
                </a:lnTo>
                <a:lnTo>
                  <a:pt x="743" y="31"/>
                </a:lnTo>
                <a:lnTo>
                  <a:pt x="783" y="44"/>
                </a:lnTo>
                <a:lnTo>
                  <a:pt x="822" y="58"/>
                </a:lnTo>
                <a:lnTo>
                  <a:pt x="858" y="75"/>
                </a:lnTo>
                <a:lnTo>
                  <a:pt x="891" y="91"/>
                </a:lnTo>
                <a:lnTo>
                  <a:pt x="919" y="111"/>
                </a:lnTo>
                <a:lnTo>
                  <a:pt x="933" y="121"/>
                </a:lnTo>
                <a:lnTo>
                  <a:pt x="944" y="132"/>
                </a:lnTo>
                <a:lnTo>
                  <a:pt x="955" y="142"/>
                </a:lnTo>
                <a:lnTo>
                  <a:pt x="965" y="153"/>
                </a:lnTo>
                <a:lnTo>
                  <a:pt x="975" y="165"/>
                </a:lnTo>
                <a:lnTo>
                  <a:pt x="982" y="177"/>
                </a:lnTo>
                <a:lnTo>
                  <a:pt x="989" y="189"/>
                </a:lnTo>
                <a:lnTo>
                  <a:pt x="995" y="201"/>
                </a:lnTo>
                <a:lnTo>
                  <a:pt x="999" y="213"/>
                </a:lnTo>
                <a:lnTo>
                  <a:pt x="1002" y="225"/>
                </a:lnTo>
                <a:lnTo>
                  <a:pt x="1005" y="238"/>
                </a:lnTo>
                <a:lnTo>
                  <a:pt x="1005" y="252"/>
                </a:lnTo>
                <a:lnTo>
                  <a:pt x="1005" y="503"/>
                </a:lnTo>
                <a:close/>
              </a:path>
            </a:pathLst>
          </a:custGeom>
          <a:gradFill rotWithShape="1">
            <a:gsLst>
              <a:gs pos="0">
                <a:srgbClr val="FF9933"/>
              </a:gs>
              <a:gs pos="100000">
                <a:srgbClr val="643C14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7" name="Freeform 26"/>
          <p:cNvSpPr>
            <a:spLocks/>
          </p:cNvSpPr>
          <p:nvPr/>
        </p:nvSpPr>
        <p:spPr bwMode="auto">
          <a:xfrm>
            <a:off x="995437" y="4523135"/>
            <a:ext cx="2386012" cy="620713"/>
          </a:xfrm>
          <a:custGeom>
            <a:avLst/>
            <a:gdLst>
              <a:gd name="T0" fmla="*/ 2147483647 w 1005"/>
              <a:gd name="T1" fmla="*/ 2147483647 h 503"/>
              <a:gd name="T2" fmla="*/ 2147483647 w 1005"/>
              <a:gd name="T3" fmla="*/ 2147483647 h 503"/>
              <a:gd name="T4" fmla="*/ 2147483647 w 1005"/>
              <a:gd name="T5" fmla="*/ 2147483647 h 503"/>
              <a:gd name="T6" fmla="*/ 2147483647 w 1005"/>
              <a:gd name="T7" fmla="*/ 2147483647 h 503"/>
              <a:gd name="T8" fmla="*/ 2147483647 w 1005"/>
              <a:gd name="T9" fmla="*/ 2147483647 h 503"/>
              <a:gd name="T10" fmla="*/ 2147483647 w 1005"/>
              <a:gd name="T11" fmla="*/ 2147483647 h 503"/>
              <a:gd name="T12" fmla="*/ 2147483647 w 1005"/>
              <a:gd name="T13" fmla="*/ 2147483647 h 503"/>
              <a:gd name="T14" fmla="*/ 2147483647 w 1005"/>
              <a:gd name="T15" fmla="*/ 2147483647 h 503"/>
              <a:gd name="T16" fmla="*/ 2147483647 w 1005"/>
              <a:gd name="T17" fmla="*/ 2147483647 h 503"/>
              <a:gd name="T18" fmla="*/ 2147483647 w 1005"/>
              <a:gd name="T19" fmla="*/ 2147483647 h 503"/>
              <a:gd name="T20" fmla="*/ 2147483647 w 1005"/>
              <a:gd name="T21" fmla="*/ 2147483647 h 503"/>
              <a:gd name="T22" fmla="*/ 2147483647 w 1005"/>
              <a:gd name="T23" fmla="*/ 2147483647 h 503"/>
              <a:gd name="T24" fmla="*/ 2147483647 w 1005"/>
              <a:gd name="T25" fmla="*/ 2147483647 h 503"/>
              <a:gd name="T26" fmla="*/ 2147483647 w 1005"/>
              <a:gd name="T27" fmla="*/ 2147483647 h 503"/>
              <a:gd name="T28" fmla="*/ 2147483647 w 1005"/>
              <a:gd name="T29" fmla="*/ 2147483647 h 503"/>
              <a:gd name="T30" fmla="*/ 2147483647 w 1005"/>
              <a:gd name="T31" fmla="*/ 2147483647 h 503"/>
              <a:gd name="T32" fmla="*/ 2147483647 w 1005"/>
              <a:gd name="T33" fmla="*/ 2147483647 h 503"/>
              <a:gd name="T34" fmla="*/ 2147483647 w 1005"/>
              <a:gd name="T35" fmla="*/ 2147483647 h 503"/>
              <a:gd name="T36" fmla="*/ 2147483647 w 1005"/>
              <a:gd name="T37" fmla="*/ 2147483647 h 503"/>
              <a:gd name="T38" fmla="*/ 2147483647 w 1005"/>
              <a:gd name="T39" fmla="*/ 2147483647 h 503"/>
              <a:gd name="T40" fmla="*/ 2147483647 w 1005"/>
              <a:gd name="T41" fmla="*/ 2147483647 h 503"/>
              <a:gd name="T42" fmla="*/ 2147483647 w 1005"/>
              <a:gd name="T43" fmla="*/ 2147483647 h 503"/>
              <a:gd name="T44" fmla="*/ 2147483647 w 1005"/>
              <a:gd name="T45" fmla="*/ 2147483647 h 503"/>
              <a:gd name="T46" fmla="*/ 0 w 1005"/>
              <a:gd name="T47" fmla="*/ 2147483647 h 503"/>
              <a:gd name="T48" fmla="*/ 2147483647 w 1005"/>
              <a:gd name="T49" fmla="*/ 2147483647 h 503"/>
              <a:gd name="T50" fmla="*/ 2147483647 w 1005"/>
              <a:gd name="T51" fmla="*/ 2147483647 h 503"/>
              <a:gd name="T52" fmla="*/ 2147483647 w 1005"/>
              <a:gd name="T53" fmla="*/ 2147483647 h 503"/>
              <a:gd name="T54" fmla="*/ 2147483647 w 1005"/>
              <a:gd name="T55" fmla="*/ 2147483647 h 503"/>
              <a:gd name="T56" fmla="*/ 2147483647 w 1005"/>
              <a:gd name="T57" fmla="*/ 2147483647 h 503"/>
              <a:gd name="T58" fmla="*/ 2147483647 w 1005"/>
              <a:gd name="T59" fmla="*/ 2147483647 h 503"/>
              <a:gd name="T60" fmla="*/ 2147483647 w 1005"/>
              <a:gd name="T61" fmla="*/ 2147483647 h 503"/>
              <a:gd name="T62" fmla="*/ 2147483647 w 1005"/>
              <a:gd name="T63" fmla="*/ 2147483647 h 503"/>
              <a:gd name="T64" fmla="*/ 2147483647 w 1005"/>
              <a:gd name="T65" fmla="*/ 2147483647 h 503"/>
              <a:gd name="T66" fmla="*/ 2147483647 w 1005"/>
              <a:gd name="T67" fmla="*/ 2147483647 h 503"/>
              <a:gd name="T68" fmla="*/ 2147483647 w 1005"/>
              <a:gd name="T69" fmla="*/ 0 h 503"/>
              <a:gd name="T70" fmla="*/ 2147483647 w 1005"/>
              <a:gd name="T71" fmla="*/ 2147483647 h 503"/>
              <a:gd name="T72" fmla="*/ 2147483647 w 1005"/>
              <a:gd name="T73" fmla="*/ 2147483647 h 503"/>
              <a:gd name="T74" fmla="*/ 2147483647 w 1005"/>
              <a:gd name="T75" fmla="*/ 2147483647 h 503"/>
              <a:gd name="T76" fmla="*/ 2147483647 w 1005"/>
              <a:gd name="T77" fmla="*/ 2147483647 h 503"/>
              <a:gd name="T78" fmla="*/ 2147483647 w 1005"/>
              <a:gd name="T79" fmla="*/ 2147483647 h 503"/>
              <a:gd name="T80" fmla="*/ 2147483647 w 1005"/>
              <a:gd name="T81" fmla="*/ 2147483647 h 503"/>
              <a:gd name="T82" fmla="*/ 2147483647 w 1005"/>
              <a:gd name="T83" fmla="*/ 2147483647 h 503"/>
              <a:gd name="T84" fmla="*/ 2147483647 w 1005"/>
              <a:gd name="T85" fmla="*/ 2147483647 h 503"/>
              <a:gd name="T86" fmla="*/ 2147483647 w 1005"/>
              <a:gd name="T87" fmla="*/ 2147483647 h 503"/>
              <a:gd name="T88" fmla="*/ 2147483647 w 1005"/>
              <a:gd name="T89" fmla="*/ 2147483647 h 503"/>
              <a:gd name="T90" fmla="*/ 2147483647 w 1005"/>
              <a:gd name="T91" fmla="*/ 2147483647 h 503"/>
              <a:gd name="T92" fmla="*/ 2147483647 w 1005"/>
              <a:gd name="T93" fmla="*/ 2147483647 h 50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05"/>
              <a:gd name="T142" fmla="*/ 0 h 503"/>
              <a:gd name="T143" fmla="*/ 1005 w 1005"/>
              <a:gd name="T144" fmla="*/ 503 h 50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05" h="503">
                <a:moveTo>
                  <a:pt x="1005" y="252"/>
                </a:moveTo>
                <a:lnTo>
                  <a:pt x="1005" y="252"/>
                </a:lnTo>
                <a:lnTo>
                  <a:pt x="1005" y="265"/>
                </a:lnTo>
                <a:lnTo>
                  <a:pt x="1002" y="277"/>
                </a:lnTo>
                <a:lnTo>
                  <a:pt x="999" y="290"/>
                </a:lnTo>
                <a:lnTo>
                  <a:pt x="995" y="301"/>
                </a:lnTo>
                <a:lnTo>
                  <a:pt x="989" y="314"/>
                </a:lnTo>
                <a:lnTo>
                  <a:pt x="982" y="327"/>
                </a:lnTo>
                <a:lnTo>
                  <a:pt x="975" y="338"/>
                </a:lnTo>
                <a:lnTo>
                  <a:pt x="965" y="349"/>
                </a:lnTo>
                <a:lnTo>
                  <a:pt x="955" y="361"/>
                </a:lnTo>
                <a:lnTo>
                  <a:pt x="944" y="372"/>
                </a:lnTo>
                <a:lnTo>
                  <a:pt x="933" y="382"/>
                </a:lnTo>
                <a:lnTo>
                  <a:pt x="919" y="392"/>
                </a:lnTo>
                <a:lnTo>
                  <a:pt x="891" y="411"/>
                </a:lnTo>
                <a:lnTo>
                  <a:pt x="858" y="430"/>
                </a:lnTo>
                <a:lnTo>
                  <a:pt x="822" y="445"/>
                </a:lnTo>
                <a:lnTo>
                  <a:pt x="783" y="459"/>
                </a:lnTo>
                <a:lnTo>
                  <a:pt x="743" y="472"/>
                </a:lnTo>
                <a:lnTo>
                  <a:pt x="699" y="483"/>
                </a:lnTo>
                <a:lnTo>
                  <a:pt x="652" y="492"/>
                </a:lnTo>
                <a:lnTo>
                  <a:pt x="604" y="497"/>
                </a:lnTo>
                <a:lnTo>
                  <a:pt x="554" y="502"/>
                </a:lnTo>
                <a:lnTo>
                  <a:pt x="503" y="503"/>
                </a:lnTo>
                <a:lnTo>
                  <a:pt x="451" y="502"/>
                </a:lnTo>
                <a:lnTo>
                  <a:pt x="402" y="497"/>
                </a:lnTo>
                <a:lnTo>
                  <a:pt x="354" y="492"/>
                </a:lnTo>
                <a:lnTo>
                  <a:pt x="307" y="483"/>
                </a:lnTo>
                <a:lnTo>
                  <a:pt x="263" y="472"/>
                </a:lnTo>
                <a:lnTo>
                  <a:pt x="223" y="459"/>
                </a:lnTo>
                <a:lnTo>
                  <a:pt x="183" y="445"/>
                </a:lnTo>
                <a:lnTo>
                  <a:pt x="148" y="430"/>
                </a:lnTo>
                <a:lnTo>
                  <a:pt x="115" y="411"/>
                </a:lnTo>
                <a:lnTo>
                  <a:pt x="86" y="392"/>
                </a:lnTo>
                <a:lnTo>
                  <a:pt x="73" y="382"/>
                </a:lnTo>
                <a:lnTo>
                  <a:pt x="60" y="372"/>
                </a:lnTo>
                <a:lnTo>
                  <a:pt x="51" y="361"/>
                </a:lnTo>
                <a:lnTo>
                  <a:pt x="39" y="349"/>
                </a:lnTo>
                <a:lnTo>
                  <a:pt x="31" y="338"/>
                </a:lnTo>
                <a:lnTo>
                  <a:pt x="22" y="327"/>
                </a:lnTo>
                <a:lnTo>
                  <a:pt x="17" y="314"/>
                </a:lnTo>
                <a:lnTo>
                  <a:pt x="11" y="301"/>
                </a:lnTo>
                <a:lnTo>
                  <a:pt x="7" y="290"/>
                </a:lnTo>
                <a:lnTo>
                  <a:pt x="3" y="277"/>
                </a:lnTo>
                <a:lnTo>
                  <a:pt x="1" y="265"/>
                </a:lnTo>
                <a:lnTo>
                  <a:pt x="0" y="252"/>
                </a:lnTo>
                <a:lnTo>
                  <a:pt x="1" y="238"/>
                </a:lnTo>
                <a:lnTo>
                  <a:pt x="3" y="225"/>
                </a:lnTo>
                <a:lnTo>
                  <a:pt x="7" y="213"/>
                </a:lnTo>
                <a:lnTo>
                  <a:pt x="11" y="201"/>
                </a:lnTo>
                <a:lnTo>
                  <a:pt x="17" y="189"/>
                </a:lnTo>
                <a:lnTo>
                  <a:pt x="22" y="177"/>
                </a:lnTo>
                <a:lnTo>
                  <a:pt x="31" y="165"/>
                </a:lnTo>
                <a:lnTo>
                  <a:pt x="39" y="153"/>
                </a:lnTo>
                <a:lnTo>
                  <a:pt x="51" y="142"/>
                </a:lnTo>
                <a:lnTo>
                  <a:pt x="60" y="132"/>
                </a:lnTo>
                <a:lnTo>
                  <a:pt x="73" y="121"/>
                </a:lnTo>
                <a:lnTo>
                  <a:pt x="86" y="111"/>
                </a:lnTo>
                <a:lnTo>
                  <a:pt x="115" y="91"/>
                </a:lnTo>
                <a:lnTo>
                  <a:pt x="148" y="75"/>
                </a:lnTo>
                <a:lnTo>
                  <a:pt x="183" y="58"/>
                </a:lnTo>
                <a:lnTo>
                  <a:pt x="223" y="44"/>
                </a:lnTo>
                <a:lnTo>
                  <a:pt x="263" y="31"/>
                </a:lnTo>
                <a:lnTo>
                  <a:pt x="307" y="20"/>
                </a:lnTo>
                <a:lnTo>
                  <a:pt x="354" y="11"/>
                </a:lnTo>
                <a:lnTo>
                  <a:pt x="402" y="5"/>
                </a:lnTo>
                <a:lnTo>
                  <a:pt x="451" y="1"/>
                </a:lnTo>
                <a:lnTo>
                  <a:pt x="503" y="0"/>
                </a:lnTo>
                <a:lnTo>
                  <a:pt x="554" y="1"/>
                </a:lnTo>
                <a:lnTo>
                  <a:pt x="604" y="5"/>
                </a:lnTo>
                <a:lnTo>
                  <a:pt x="652" y="11"/>
                </a:lnTo>
                <a:lnTo>
                  <a:pt x="699" y="20"/>
                </a:lnTo>
                <a:lnTo>
                  <a:pt x="743" y="31"/>
                </a:lnTo>
                <a:lnTo>
                  <a:pt x="783" y="44"/>
                </a:lnTo>
                <a:lnTo>
                  <a:pt x="822" y="58"/>
                </a:lnTo>
                <a:lnTo>
                  <a:pt x="858" y="75"/>
                </a:lnTo>
                <a:lnTo>
                  <a:pt x="891" y="91"/>
                </a:lnTo>
                <a:lnTo>
                  <a:pt x="919" y="111"/>
                </a:lnTo>
                <a:lnTo>
                  <a:pt x="933" y="121"/>
                </a:lnTo>
                <a:lnTo>
                  <a:pt x="944" y="132"/>
                </a:lnTo>
                <a:lnTo>
                  <a:pt x="955" y="142"/>
                </a:lnTo>
                <a:lnTo>
                  <a:pt x="965" y="153"/>
                </a:lnTo>
                <a:lnTo>
                  <a:pt x="975" y="165"/>
                </a:lnTo>
                <a:lnTo>
                  <a:pt x="982" y="177"/>
                </a:lnTo>
                <a:lnTo>
                  <a:pt x="989" y="189"/>
                </a:lnTo>
                <a:lnTo>
                  <a:pt x="995" y="201"/>
                </a:lnTo>
                <a:lnTo>
                  <a:pt x="999" y="213"/>
                </a:lnTo>
                <a:lnTo>
                  <a:pt x="1002" y="225"/>
                </a:lnTo>
                <a:lnTo>
                  <a:pt x="1005" y="238"/>
                </a:lnTo>
                <a:lnTo>
                  <a:pt x="1005" y="252"/>
                </a:lnTo>
                <a:close/>
              </a:path>
            </a:pathLst>
          </a:custGeom>
          <a:gradFill rotWithShape="1">
            <a:gsLst>
              <a:gs pos="0">
                <a:srgbClr val="9C9C9C"/>
              </a:gs>
              <a:gs pos="100000">
                <a:srgbClr val="EAEAE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8" name="Oval 27"/>
          <p:cNvSpPr>
            <a:spLocks noChangeArrowheads="1"/>
          </p:cNvSpPr>
          <p:nvPr/>
        </p:nvSpPr>
        <p:spPr bwMode="auto">
          <a:xfrm>
            <a:off x="1108149" y="5010498"/>
            <a:ext cx="107950" cy="2921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7ABF5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9" name="Freeform 28"/>
          <p:cNvSpPr>
            <a:spLocks/>
          </p:cNvSpPr>
          <p:nvPr/>
        </p:nvSpPr>
        <p:spPr bwMode="auto">
          <a:xfrm>
            <a:off x="995437" y="4165948"/>
            <a:ext cx="2386012" cy="931862"/>
          </a:xfrm>
          <a:custGeom>
            <a:avLst/>
            <a:gdLst>
              <a:gd name="T0" fmla="*/ 2147483647 w 1005"/>
              <a:gd name="T1" fmla="*/ 2147483647 h 754"/>
              <a:gd name="T2" fmla="*/ 2147483647 w 1005"/>
              <a:gd name="T3" fmla="*/ 2147483647 h 754"/>
              <a:gd name="T4" fmla="*/ 2147483647 w 1005"/>
              <a:gd name="T5" fmla="*/ 2147483647 h 754"/>
              <a:gd name="T6" fmla="*/ 2147483647 w 1005"/>
              <a:gd name="T7" fmla="*/ 2147483647 h 754"/>
              <a:gd name="T8" fmla="*/ 2147483647 w 1005"/>
              <a:gd name="T9" fmla="*/ 2147483647 h 754"/>
              <a:gd name="T10" fmla="*/ 2147483647 w 1005"/>
              <a:gd name="T11" fmla="*/ 2147483647 h 754"/>
              <a:gd name="T12" fmla="*/ 2147483647 w 1005"/>
              <a:gd name="T13" fmla="*/ 2147483647 h 754"/>
              <a:gd name="T14" fmla="*/ 2147483647 w 1005"/>
              <a:gd name="T15" fmla="*/ 2147483647 h 754"/>
              <a:gd name="T16" fmla="*/ 2147483647 w 1005"/>
              <a:gd name="T17" fmla="*/ 2147483647 h 754"/>
              <a:gd name="T18" fmla="*/ 2147483647 w 1005"/>
              <a:gd name="T19" fmla="*/ 2147483647 h 754"/>
              <a:gd name="T20" fmla="*/ 2147483647 w 1005"/>
              <a:gd name="T21" fmla="*/ 2147483647 h 754"/>
              <a:gd name="T22" fmla="*/ 2147483647 w 1005"/>
              <a:gd name="T23" fmla="*/ 2147483647 h 754"/>
              <a:gd name="T24" fmla="*/ 2147483647 w 1005"/>
              <a:gd name="T25" fmla="*/ 2147483647 h 754"/>
              <a:gd name="T26" fmla="*/ 2147483647 w 1005"/>
              <a:gd name="T27" fmla="*/ 2147483647 h 754"/>
              <a:gd name="T28" fmla="*/ 2147483647 w 1005"/>
              <a:gd name="T29" fmla="*/ 2147483647 h 754"/>
              <a:gd name="T30" fmla="*/ 2147483647 w 1005"/>
              <a:gd name="T31" fmla="*/ 2147483647 h 754"/>
              <a:gd name="T32" fmla="*/ 2147483647 w 1005"/>
              <a:gd name="T33" fmla="*/ 2147483647 h 754"/>
              <a:gd name="T34" fmla="*/ 2147483647 w 1005"/>
              <a:gd name="T35" fmla="*/ 2147483647 h 754"/>
              <a:gd name="T36" fmla="*/ 2147483647 w 1005"/>
              <a:gd name="T37" fmla="*/ 2147483647 h 754"/>
              <a:gd name="T38" fmla="*/ 2147483647 w 1005"/>
              <a:gd name="T39" fmla="*/ 2147483647 h 754"/>
              <a:gd name="T40" fmla="*/ 2147483647 w 1005"/>
              <a:gd name="T41" fmla="*/ 2147483647 h 754"/>
              <a:gd name="T42" fmla="*/ 2147483647 w 1005"/>
              <a:gd name="T43" fmla="*/ 2147483647 h 754"/>
              <a:gd name="T44" fmla="*/ 2147483647 w 1005"/>
              <a:gd name="T45" fmla="*/ 2147483647 h 754"/>
              <a:gd name="T46" fmla="*/ 0 w 1005"/>
              <a:gd name="T47" fmla="*/ 2147483647 h 754"/>
              <a:gd name="T48" fmla="*/ 2147483647 w 1005"/>
              <a:gd name="T49" fmla="*/ 2147483647 h 754"/>
              <a:gd name="T50" fmla="*/ 2147483647 w 1005"/>
              <a:gd name="T51" fmla="*/ 2147483647 h 754"/>
              <a:gd name="T52" fmla="*/ 2147483647 w 1005"/>
              <a:gd name="T53" fmla="*/ 2147483647 h 754"/>
              <a:gd name="T54" fmla="*/ 2147483647 w 1005"/>
              <a:gd name="T55" fmla="*/ 2147483647 h 754"/>
              <a:gd name="T56" fmla="*/ 2147483647 w 1005"/>
              <a:gd name="T57" fmla="*/ 2147483647 h 754"/>
              <a:gd name="T58" fmla="*/ 2147483647 w 1005"/>
              <a:gd name="T59" fmla="*/ 2147483647 h 754"/>
              <a:gd name="T60" fmla="*/ 2147483647 w 1005"/>
              <a:gd name="T61" fmla="*/ 2147483647 h 754"/>
              <a:gd name="T62" fmla="*/ 2147483647 w 1005"/>
              <a:gd name="T63" fmla="*/ 2147483647 h 754"/>
              <a:gd name="T64" fmla="*/ 2147483647 w 1005"/>
              <a:gd name="T65" fmla="*/ 2147483647 h 754"/>
              <a:gd name="T66" fmla="*/ 2147483647 w 1005"/>
              <a:gd name="T67" fmla="*/ 2147483647 h 754"/>
              <a:gd name="T68" fmla="*/ 2147483647 w 1005"/>
              <a:gd name="T69" fmla="*/ 2147483647 h 754"/>
              <a:gd name="T70" fmla="*/ 2147483647 w 1005"/>
              <a:gd name="T71" fmla="*/ 0 h 754"/>
              <a:gd name="T72" fmla="*/ 2147483647 w 1005"/>
              <a:gd name="T73" fmla="*/ 2147483647 h 754"/>
              <a:gd name="T74" fmla="*/ 2147483647 w 1005"/>
              <a:gd name="T75" fmla="*/ 2147483647 h 754"/>
              <a:gd name="T76" fmla="*/ 2147483647 w 1005"/>
              <a:gd name="T77" fmla="*/ 2147483647 h 754"/>
              <a:gd name="T78" fmla="*/ 2147483647 w 1005"/>
              <a:gd name="T79" fmla="*/ 2147483647 h 754"/>
              <a:gd name="T80" fmla="*/ 2147483647 w 1005"/>
              <a:gd name="T81" fmla="*/ 2147483647 h 754"/>
              <a:gd name="T82" fmla="*/ 2147483647 w 1005"/>
              <a:gd name="T83" fmla="*/ 2147483647 h 754"/>
              <a:gd name="T84" fmla="*/ 2147483647 w 1005"/>
              <a:gd name="T85" fmla="*/ 2147483647 h 754"/>
              <a:gd name="T86" fmla="*/ 2147483647 w 1005"/>
              <a:gd name="T87" fmla="*/ 2147483647 h 754"/>
              <a:gd name="T88" fmla="*/ 2147483647 w 1005"/>
              <a:gd name="T89" fmla="*/ 2147483647 h 754"/>
              <a:gd name="T90" fmla="*/ 2147483647 w 1005"/>
              <a:gd name="T91" fmla="*/ 2147483647 h 754"/>
              <a:gd name="T92" fmla="*/ 2147483647 w 1005"/>
              <a:gd name="T93" fmla="*/ 2147483647 h 75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05"/>
              <a:gd name="T142" fmla="*/ 0 h 754"/>
              <a:gd name="T143" fmla="*/ 1005 w 1005"/>
              <a:gd name="T144" fmla="*/ 754 h 75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05" h="754">
                <a:moveTo>
                  <a:pt x="1005" y="503"/>
                </a:moveTo>
                <a:lnTo>
                  <a:pt x="1005" y="503"/>
                </a:lnTo>
                <a:lnTo>
                  <a:pt x="1005" y="516"/>
                </a:lnTo>
                <a:lnTo>
                  <a:pt x="1002" y="528"/>
                </a:lnTo>
                <a:lnTo>
                  <a:pt x="999" y="541"/>
                </a:lnTo>
                <a:lnTo>
                  <a:pt x="995" y="554"/>
                </a:lnTo>
                <a:lnTo>
                  <a:pt x="989" y="565"/>
                </a:lnTo>
                <a:lnTo>
                  <a:pt x="982" y="578"/>
                </a:lnTo>
                <a:lnTo>
                  <a:pt x="975" y="589"/>
                </a:lnTo>
                <a:lnTo>
                  <a:pt x="965" y="600"/>
                </a:lnTo>
                <a:lnTo>
                  <a:pt x="955" y="612"/>
                </a:lnTo>
                <a:lnTo>
                  <a:pt x="944" y="623"/>
                </a:lnTo>
                <a:lnTo>
                  <a:pt x="933" y="633"/>
                </a:lnTo>
                <a:lnTo>
                  <a:pt x="919" y="643"/>
                </a:lnTo>
                <a:lnTo>
                  <a:pt x="891" y="662"/>
                </a:lnTo>
                <a:lnTo>
                  <a:pt x="858" y="681"/>
                </a:lnTo>
                <a:lnTo>
                  <a:pt x="822" y="696"/>
                </a:lnTo>
                <a:lnTo>
                  <a:pt x="783" y="712"/>
                </a:lnTo>
                <a:lnTo>
                  <a:pt x="743" y="723"/>
                </a:lnTo>
                <a:lnTo>
                  <a:pt x="699" y="734"/>
                </a:lnTo>
                <a:lnTo>
                  <a:pt x="652" y="743"/>
                </a:lnTo>
                <a:lnTo>
                  <a:pt x="604" y="748"/>
                </a:lnTo>
                <a:lnTo>
                  <a:pt x="554" y="752"/>
                </a:lnTo>
                <a:lnTo>
                  <a:pt x="503" y="754"/>
                </a:lnTo>
                <a:lnTo>
                  <a:pt x="451" y="752"/>
                </a:lnTo>
                <a:lnTo>
                  <a:pt x="402" y="748"/>
                </a:lnTo>
                <a:lnTo>
                  <a:pt x="354" y="743"/>
                </a:lnTo>
                <a:lnTo>
                  <a:pt x="307" y="734"/>
                </a:lnTo>
                <a:lnTo>
                  <a:pt x="263" y="723"/>
                </a:lnTo>
                <a:lnTo>
                  <a:pt x="223" y="712"/>
                </a:lnTo>
                <a:lnTo>
                  <a:pt x="183" y="696"/>
                </a:lnTo>
                <a:lnTo>
                  <a:pt x="148" y="681"/>
                </a:lnTo>
                <a:lnTo>
                  <a:pt x="115" y="662"/>
                </a:lnTo>
                <a:lnTo>
                  <a:pt x="86" y="643"/>
                </a:lnTo>
                <a:lnTo>
                  <a:pt x="73" y="633"/>
                </a:lnTo>
                <a:lnTo>
                  <a:pt x="60" y="623"/>
                </a:lnTo>
                <a:lnTo>
                  <a:pt x="51" y="612"/>
                </a:lnTo>
                <a:lnTo>
                  <a:pt x="39" y="600"/>
                </a:lnTo>
                <a:lnTo>
                  <a:pt x="31" y="589"/>
                </a:lnTo>
                <a:lnTo>
                  <a:pt x="22" y="578"/>
                </a:lnTo>
                <a:lnTo>
                  <a:pt x="17" y="565"/>
                </a:lnTo>
                <a:lnTo>
                  <a:pt x="11" y="554"/>
                </a:lnTo>
                <a:lnTo>
                  <a:pt x="7" y="541"/>
                </a:lnTo>
                <a:lnTo>
                  <a:pt x="3" y="528"/>
                </a:lnTo>
                <a:lnTo>
                  <a:pt x="1" y="516"/>
                </a:lnTo>
                <a:lnTo>
                  <a:pt x="0" y="503"/>
                </a:lnTo>
                <a:lnTo>
                  <a:pt x="0" y="252"/>
                </a:lnTo>
                <a:lnTo>
                  <a:pt x="1" y="238"/>
                </a:lnTo>
                <a:lnTo>
                  <a:pt x="3" y="225"/>
                </a:lnTo>
                <a:lnTo>
                  <a:pt x="7" y="213"/>
                </a:lnTo>
                <a:lnTo>
                  <a:pt x="11" y="201"/>
                </a:lnTo>
                <a:lnTo>
                  <a:pt x="17" y="189"/>
                </a:lnTo>
                <a:lnTo>
                  <a:pt x="22" y="177"/>
                </a:lnTo>
                <a:lnTo>
                  <a:pt x="31" y="165"/>
                </a:lnTo>
                <a:lnTo>
                  <a:pt x="39" y="153"/>
                </a:lnTo>
                <a:lnTo>
                  <a:pt x="51" y="142"/>
                </a:lnTo>
                <a:lnTo>
                  <a:pt x="60" y="132"/>
                </a:lnTo>
                <a:lnTo>
                  <a:pt x="73" y="121"/>
                </a:lnTo>
                <a:lnTo>
                  <a:pt x="86" y="111"/>
                </a:lnTo>
                <a:lnTo>
                  <a:pt x="115" y="91"/>
                </a:lnTo>
                <a:lnTo>
                  <a:pt x="148" y="75"/>
                </a:lnTo>
                <a:lnTo>
                  <a:pt x="183" y="58"/>
                </a:lnTo>
                <a:lnTo>
                  <a:pt x="223" y="44"/>
                </a:lnTo>
                <a:lnTo>
                  <a:pt x="263" y="31"/>
                </a:lnTo>
                <a:lnTo>
                  <a:pt x="307" y="20"/>
                </a:lnTo>
                <a:lnTo>
                  <a:pt x="354" y="11"/>
                </a:lnTo>
                <a:lnTo>
                  <a:pt x="402" y="5"/>
                </a:lnTo>
                <a:lnTo>
                  <a:pt x="451" y="1"/>
                </a:lnTo>
                <a:lnTo>
                  <a:pt x="503" y="0"/>
                </a:lnTo>
                <a:lnTo>
                  <a:pt x="554" y="1"/>
                </a:lnTo>
                <a:lnTo>
                  <a:pt x="604" y="5"/>
                </a:lnTo>
                <a:lnTo>
                  <a:pt x="652" y="11"/>
                </a:lnTo>
                <a:lnTo>
                  <a:pt x="699" y="20"/>
                </a:lnTo>
                <a:lnTo>
                  <a:pt x="743" y="31"/>
                </a:lnTo>
                <a:lnTo>
                  <a:pt x="783" y="44"/>
                </a:lnTo>
                <a:lnTo>
                  <a:pt x="822" y="58"/>
                </a:lnTo>
                <a:lnTo>
                  <a:pt x="858" y="75"/>
                </a:lnTo>
                <a:lnTo>
                  <a:pt x="891" y="91"/>
                </a:lnTo>
                <a:lnTo>
                  <a:pt x="919" y="111"/>
                </a:lnTo>
                <a:lnTo>
                  <a:pt x="933" y="121"/>
                </a:lnTo>
                <a:lnTo>
                  <a:pt x="944" y="132"/>
                </a:lnTo>
                <a:lnTo>
                  <a:pt x="955" y="142"/>
                </a:lnTo>
                <a:lnTo>
                  <a:pt x="965" y="153"/>
                </a:lnTo>
                <a:lnTo>
                  <a:pt x="975" y="165"/>
                </a:lnTo>
                <a:lnTo>
                  <a:pt x="982" y="177"/>
                </a:lnTo>
                <a:lnTo>
                  <a:pt x="989" y="189"/>
                </a:lnTo>
                <a:lnTo>
                  <a:pt x="995" y="201"/>
                </a:lnTo>
                <a:lnTo>
                  <a:pt x="999" y="213"/>
                </a:lnTo>
                <a:lnTo>
                  <a:pt x="1002" y="225"/>
                </a:lnTo>
                <a:lnTo>
                  <a:pt x="1005" y="238"/>
                </a:lnTo>
                <a:lnTo>
                  <a:pt x="1005" y="252"/>
                </a:lnTo>
                <a:lnTo>
                  <a:pt x="1005" y="503"/>
                </a:lnTo>
                <a:close/>
              </a:path>
            </a:pathLst>
          </a:custGeom>
          <a:gradFill rotWithShape="1">
            <a:gsLst>
              <a:gs pos="0">
                <a:srgbClr val="66CCFF"/>
              </a:gs>
              <a:gs pos="100000">
                <a:srgbClr val="285064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0" name="Freeform 29"/>
          <p:cNvSpPr>
            <a:spLocks/>
          </p:cNvSpPr>
          <p:nvPr/>
        </p:nvSpPr>
        <p:spPr bwMode="auto">
          <a:xfrm>
            <a:off x="995437" y="4165948"/>
            <a:ext cx="2386012" cy="620712"/>
          </a:xfrm>
          <a:custGeom>
            <a:avLst/>
            <a:gdLst>
              <a:gd name="T0" fmla="*/ 2147483647 w 1005"/>
              <a:gd name="T1" fmla="*/ 2147483647 h 503"/>
              <a:gd name="T2" fmla="*/ 2147483647 w 1005"/>
              <a:gd name="T3" fmla="*/ 2147483647 h 503"/>
              <a:gd name="T4" fmla="*/ 2147483647 w 1005"/>
              <a:gd name="T5" fmla="*/ 2147483647 h 503"/>
              <a:gd name="T6" fmla="*/ 2147483647 w 1005"/>
              <a:gd name="T7" fmla="*/ 2147483647 h 503"/>
              <a:gd name="T8" fmla="*/ 2147483647 w 1005"/>
              <a:gd name="T9" fmla="*/ 2147483647 h 503"/>
              <a:gd name="T10" fmla="*/ 2147483647 w 1005"/>
              <a:gd name="T11" fmla="*/ 2147483647 h 503"/>
              <a:gd name="T12" fmla="*/ 2147483647 w 1005"/>
              <a:gd name="T13" fmla="*/ 2147483647 h 503"/>
              <a:gd name="T14" fmla="*/ 2147483647 w 1005"/>
              <a:gd name="T15" fmla="*/ 2147483647 h 503"/>
              <a:gd name="T16" fmla="*/ 2147483647 w 1005"/>
              <a:gd name="T17" fmla="*/ 2147483647 h 503"/>
              <a:gd name="T18" fmla="*/ 2147483647 w 1005"/>
              <a:gd name="T19" fmla="*/ 2147483647 h 503"/>
              <a:gd name="T20" fmla="*/ 2147483647 w 1005"/>
              <a:gd name="T21" fmla="*/ 2147483647 h 503"/>
              <a:gd name="T22" fmla="*/ 2147483647 w 1005"/>
              <a:gd name="T23" fmla="*/ 2147483647 h 503"/>
              <a:gd name="T24" fmla="*/ 2147483647 w 1005"/>
              <a:gd name="T25" fmla="*/ 2147483647 h 503"/>
              <a:gd name="T26" fmla="*/ 2147483647 w 1005"/>
              <a:gd name="T27" fmla="*/ 2147483647 h 503"/>
              <a:gd name="T28" fmla="*/ 2147483647 w 1005"/>
              <a:gd name="T29" fmla="*/ 2147483647 h 503"/>
              <a:gd name="T30" fmla="*/ 2147483647 w 1005"/>
              <a:gd name="T31" fmla="*/ 2147483647 h 503"/>
              <a:gd name="T32" fmla="*/ 2147483647 w 1005"/>
              <a:gd name="T33" fmla="*/ 2147483647 h 503"/>
              <a:gd name="T34" fmla="*/ 2147483647 w 1005"/>
              <a:gd name="T35" fmla="*/ 2147483647 h 503"/>
              <a:gd name="T36" fmla="*/ 2147483647 w 1005"/>
              <a:gd name="T37" fmla="*/ 2147483647 h 503"/>
              <a:gd name="T38" fmla="*/ 2147483647 w 1005"/>
              <a:gd name="T39" fmla="*/ 2147483647 h 503"/>
              <a:gd name="T40" fmla="*/ 2147483647 w 1005"/>
              <a:gd name="T41" fmla="*/ 2147483647 h 503"/>
              <a:gd name="T42" fmla="*/ 2147483647 w 1005"/>
              <a:gd name="T43" fmla="*/ 2147483647 h 503"/>
              <a:gd name="T44" fmla="*/ 2147483647 w 1005"/>
              <a:gd name="T45" fmla="*/ 2147483647 h 503"/>
              <a:gd name="T46" fmla="*/ 0 w 1005"/>
              <a:gd name="T47" fmla="*/ 2147483647 h 503"/>
              <a:gd name="T48" fmla="*/ 2147483647 w 1005"/>
              <a:gd name="T49" fmla="*/ 2147483647 h 503"/>
              <a:gd name="T50" fmla="*/ 2147483647 w 1005"/>
              <a:gd name="T51" fmla="*/ 2147483647 h 503"/>
              <a:gd name="T52" fmla="*/ 2147483647 w 1005"/>
              <a:gd name="T53" fmla="*/ 2147483647 h 503"/>
              <a:gd name="T54" fmla="*/ 2147483647 w 1005"/>
              <a:gd name="T55" fmla="*/ 2147483647 h 503"/>
              <a:gd name="T56" fmla="*/ 2147483647 w 1005"/>
              <a:gd name="T57" fmla="*/ 2147483647 h 503"/>
              <a:gd name="T58" fmla="*/ 2147483647 w 1005"/>
              <a:gd name="T59" fmla="*/ 2147483647 h 503"/>
              <a:gd name="T60" fmla="*/ 2147483647 w 1005"/>
              <a:gd name="T61" fmla="*/ 2147483647 h 503"/>
              <a:gd name="T62" fmla="*/ 2147483647 w 1005"/>
              <a:gd name="T63" fmla="*/ 2147483647 h 503"/>
              <a:gd name="T64" fmla="*/ 2147483647 w 1005"/>
              <a:gd name="T65" fmla="*/ 2147483647 h 503"/>
              <a:gd name="T66" fmla="*/ 2147483647 w 1005"/>
              <a:gd name="T67" fmla="*/ 2147483647 h 503"/>
              <a:gd name="T68" fmla="*/ 2147483647 w 1005"/>
              <a:gd name="T69" fmla="*/ 0 h 503"/>
              <a:gd name="T70" fmla="*/ 2147483647 w 1005"/>
              <a:gd name="T71" fmla="*/ 2147483647 h 503"/>
              <a:gd name="T72" fmla="*/ 2147483647 w 1005"/>
              <a:gd name="T73" fmla="*/ 2147483647 h 503"/>
              <a:gd name="T74" fmla="*/ 2147483647 w 1005"/>
              <a:gd name="T75" fmla="*/ 2147483647 h 503"/>
              <a:gd name="T76" fmla="*/ 2147483647 w 1005"/>
              <a:gd name="T77" fmla="*/ 2147483647 h 503"/>
              <a:gd name="T78" fmla="*/ 2147483647 w 1005"/>
              <a:gd name="T79" fmla="*/ 2147483647 h 503"/>
              <a:gd name="T80" fmla="*/ 2147483647 w 1005"/>
              <a:gd name="T81" fmla="*/ 2147483647 h 503"/>
              <a:gd name="T82" fmla="*/ 2147483647 w 1005"/>
              <a:gd name="T83" fmla="*/ 2147483647 h 503"/>
              <a:gd name="T84" fmla="*/ 2147483647 w 1005"/>
              <a:gd name="T85" fmla="*/ 2147483647 h 503"/>
              <a:gd name="T86" fmla="*/ 2147483647 w 1005"/>
              <a:gd name="T87" fmla="*/ 2147483647 h 503"/>
              <a:gd name="T88" fmla="*/ 2147483647 w 1005"/>
              <a:gd name="T89" fmla="*/ 2147483647 h 503"/>
              <a:gd name="T90" fmla="*/ 2147483647 w 1005"/>
              <a:gd name="T91" fmla="*/ 2147483647 h 503"/>
              <a:gd name="T92" fmla="*/ 2147483647 w 1005"/>
              <a:gd name="T93" fmla="*/ 2147483647 h 50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05"/>
              <a:gd name="T142" fmla="*/ 0 h 503"/>
              <a:gd name="T143" fmla="*/ 1005 w 1005"/>
              <a:gd name="T144" fmla="*/ 503 h 50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05" h="503">
                <a:moveTo>
                  <a:pt x="1005" y="252"/>
                </a:moveTo>
                <a:lnTo>
                  <a:pt x="1005" y="252"/>
                </a:lnTo>
                <a:lnTo>
                  <a:pt x="1005" y="265"/>
                </a:lnTo>
                <a:lnTo>
                  <a:pt x="1002" y="277"/>
                </a:lnTo>
                <a:lnTo>
                  <a:pt x="999" y="290"/>
                </a:lnTo>
                <a:lnTo>
                  <a:pt x="995" y="301"/>
                </a:lnTo>
                <a:lnTo>
                  <a:pt x="989" y="314"/>
                </a:lnTo>
                <a:lnTo>
                  <a:pt x="982" y="327"/>
                </a:lnTo>
                <a:lnTo>
                  <a:pt x="975" y="338"/>
                </a:lnTo>
                <a:lnTo>
                  <a:pt x="965" y="349"/>
                </a:lnTo>
                <a:lnTo>
                  <a:pt x="955" y="361"/>
                </a:lnTo>
                <a:lnTo>
                  <a:pt x="944" y="372"/>
                </a:lnTo>
                <a:lnTo>
                  <a:pt x="933" y="382"/>
                </a:lnTo>
                <a:lnTo>
                  <a:pt x="919" y="392"/>
                </a:lnTo>
                <a:lnTo>
                  <a:pt x="891" y="411"/>
                </a:lnTo>
                <a:lnTo>
                  <a:pt x="858" y="430"/>
                </a:lnTo>
                <a:lnTo>
                  <a:pt x="822" y="445"/>
                </a:lnTo>
                <a:lnTo>
                  <a:pt x="783" y="459"/>
                </a:lnTo>
                <a:lnTo>
                  <a:pt x="743" y="472"/>
                </a:lnTo>
                <a:lnTo>
                  <a:pt x="699" y="483"/>
                </a:lnTo>
                <a:lnTo>
                  <a:pt x="652" y="492"/>
                </a:lnTo>
                <a:lnTo>
                  <a:pt x="604" y="497"/>
                </a:lnTo>
                <a:lnTo>
                  <a:pt x="554" y="502"/>
                </a:lnTo>
                <a:lnTo>
                  <a:pt x="503" y="503"/>
                </a:lnTo>
                <a:lnTo>
                  <a:pt x="451" y="502"/>
                </a:lnTo>
                <a:lnTo>
                  <a:pt x="402" y="497"/>
                </a:lnTo>
                <a:lnTo>
                  <a:pt x="354" y="492"/>
                </a:lnTo>
                <a:lnTo>
                  <a:pt x="307" y="483"/>
                </a:lnTo>
                <a:lnTo>
                  <a:pt x="263" y="472"/>
                </a:lnTo>
                <a:lnTo>
                  <a:pt x="223" y="459"/>
                </a:lnTo>
                <a:lnTo>
                  <a:pt x="183" y="445"/>
                </a:lnTo>
                <a:lnTo>
                  <a:pt x="148" y="430"/>
                </a:lnTo>
                <a:lnTo>
                  <a:pt x="115" y="411"/>
                </a:lnTo>
                <a:lnTo>
                  <a:pt x="86" y="392"/>
                </a:lnTo>
                <a:lnTo>
                  <a:pt x="73" y="382"/>
                </a:lnTo>
                <a:lnTo>
                  <a:pt x="60" y="372"/>
                </a:lnTo>
                <a:lnTo>
                  <a:pt x="51" y="361"/>
                </a:lnTo>
                <a:lnTo>
                  <a:pt x="39" y="349"/>
                </a:lnTo>
                <a:lnTo>
                  <a:pt x="31" y="338"/>
                </a:lnTo>
                <a:lnTo>
                  <a:pt x="22" y="327"/>
                </a:lnTo>
                <a:lnTo>
                  <a:pt x="17" y="314"/>
                </a:lnTo>
                <a:lnTo>
                  <a:pt x="11" y="301"/>
                </a:lnTo>
                <a:lnTo>
                  <a:pt x="7" y="290"/>
                </a:lnTo>
                <a:lnTo>
                  <a:pt x="3" y="277"/>
                </a:lnTo>
                <a:lnTo>
                  <a:pt x="1" y="265"/>
                </a:lnTo>
                <a:lnTo>
                  <a:pt x="0" y="252"/>
                </a:lnTo>
                <a:lnTo>
                  <a:pt x="1" y="238"/>
                </a:lnTo>
                <a:lnTo>
                  <a:pt x="3" y="225"/>
                </a:lnTo>
                <a:lnTo>
                  <a:pt x="7" y="213"/>
                </a:lnTo>
                <a:lnTo>
                  <a:pt x="11" y="201"/>
                </a:lnTo>
                <a:lnTo>
                  <a:pt x="17" y="189"/>
                </a:lnTo>
                <a:lnTo>
                  <a:pt x="22" y="177"/>
                </a:lnTo>
                <a:lnTo>
                  <a:pt x="31" y="165"/>
                </a:lnTo>
                <a:lnTo>
                  <a:pt x="39" y="153"/>
                </a:lnTo>
                <a:lnTo>
                  <a:pt x="51" y="142"/>
                </a:lnTo>
                <a:lnTo>
                  <a:pt x="60" y="132"/>
                </a:lnTo>
                <a:lnTo>
                  <a:pt x="73" y="121"/>
                </a:lnTo>
                <a:lnTo>
                  <a:pt x="86" y="111"/>
                </a:lnTo>
                <a:lnTo>
                  <a:pt x="115" y="91"/>
                </a:lnTo>
                <a:lnTo>
                  <a:pt x="148" y="75"/>
                </a:lnTo>
                <a:lnTo>
                  <a:pt x="183" y="58"/>
                </a:lnTo>
                <a:lnTo>
                  <a:pt x="223" y="44"/>
                </a:lnTo>
                <a:lnTo>
                  <a:pt x="263" y="31"/>
                </a:lnTo>
                <a:lnTo>
                  <a:pt x="307" y="20"/>
                </a:lnTo>
                <a:lnTo>
                  <a:pt x="354" y="11"/>
                </a:lnTo>
                <a:lnTo>
                  <a:pt x="402" y="5"/>
                </a:lnTo>
                <a:lnTo>
                  <a:pt x="451" y="1"/>
                </a:lnTo>
                <a:lnTo>
                  <a:pt x="503" y="0"/>
                </a:lnTo>
                <a:lnTo>
                  <a:pt x="554" y="1"/>
                </a:lnTo>
                <a:lnTo>
                  <a:pt x="604" y="5"/>
                </a:lnTo>
                <a:lnTo>
                  <a:pt x="652" y="11"/>
                </a:lnTo>
                <a:lnTo>
                  <a:pt x="699" y="20"/>
                </a:lnTo>
                <a:lnTo>
                  <a:pt x="743" y="31"/>
                </a:lnTo>
                <a:lnTo>
                  <a:pt x="783" y="44"/>
                </a:lnTo>
                <a:lnTo>
                  <a:pt x="822" y="58"/>
                </a:lnTo>
                <a:lnTo>
                  <a:pt x="858" y="75"/>
                </a:lnTo>
                <a:lnTo>
                  <a:pt x="891" y="91"/>
                </a:lnTo>
                <a:lnTo>
                  <a:pt x="919" y="111"/>
                </a:lnTo>
                <a:lnTo>
                  <a:pt x="933" y="121"/>
                </a:lnTo>
                <a:lnTo>
                  <a:pt x="944" y="132"/>
                </a:lnTo>
                <a:lnTo>
                  <a:pt x="955" y="142"/>
                </a:lnTo>
                <a:lnTo>
                  <a:pt x="965" y="153"/>
                </a:lnTo>
                <a:lnTo>
                  <a:pt x="975" y="165"/>
                </a:lnTo>
                <a:lnTo>
                  <a:pt x="982" y="177"/>
                </a:lnTo>
                <a:lnTo>
                  <a:pt x="989" y="189"/>
                </a:lnTo>
                <a:lnTo>
                  <a:pt x="995" y="201"/>
                </a:lnTo>
                <a:lnTo>
                  <a:pt x="999" y="213"/>
                </a:lnTo>
                <a:lnTo>
                  <a:pt x="1002" y="225"/>
                </a:lnTo>
                <a:lnTo>
                  <a:pt x="1005" y="238"/>
                </a:lnTo>
                <a:lnTo>
                  <a:pt x="1005" y="252"/>
                </a:lnTo>
                <a:close/>
              </a:path>
            </a:pathLst>
          </a:custGeom>
          <a:gradFill rotWithShape="1">
            <a:gsLst>
              <a:gs pos="0">
                <a:srgbClr val="9C9C9C"/>
              </a:gs>
              <a:gs pos="100000">
                <a:srgbClr val="EAEAE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1" name="Oval 30"/>
          <p:cNvSpPr>
            <a:spLocks noChangeArrowheads="1"/>
          </p:cNvSpPr>
          <p:nvPr/>
        </p:nvSpPr>
        <p:spPr bwMode="auto">
          <a:xfrm>
            <a:off x="1108149" y="4653310"/>
            <a:ext cx="107950" cy="2921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7ABF5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Freeform 31"/>
          <p:cNvSpPr>
            <a:spLocks/>
          </p:cNvSpPr>
          <p:nvPr/>
        </p:nvSpPr>
        <p:spPr bwMode="auto">
          <a:xfrm rot="10800000">
            <a:off x="982737" y="4532660"/>
            <a:ext cx="2413000" cy="242888"/>
          </a:xfrm>
          <a:custGeom>
            <a:avLst/>
            <a:gdLst>
              <a:gd name="T0" fmla="*/ 0 w 4756"/>
              <a:gd name="T1" fmla="*/ 2147483647 h 1576"/>
              <a:gd name="T2" fmla="*/ 2147483647 w 4756"/>
              <a:gd name="T3" fmla="*/ 2147483647 h 1576"/>
              <a:gd name="T4" fmla="*/ 2147483647 w 4756"/>
              <a:gd name="T5" fmla="*/ 2147483647 h 1576"/>
              <a:gd name="T6" fmla="*/ 2147483647 w 4756"/>
              <a:gd name="T7" fmla="*/ 2147483647 h 1576"/>
              <a:gd name="T8" fmla="*/ 2147483647 w 4756"/>
              <a:gd name="T9" fmla="*/ 2147483647 h 1576"/>
              <a:gd name="T10" fmla="*/ 2147483647 w 4756"/>
              <a:gd name="T11" fmla="*/ 2147483647 h 1576"/>
              <a:gd name="T12" fmla="*/ 2147483647 w 4756"/>
              <a:gd name="T13" fmla="*/ 2147483647 h 1576"/>
              <a:gd name="T14" fmla="*/ 2147483647 w 4756"/>
              <a:gd name="T15" fmla="*/ 2147483647 h 1576"/>
              <a:gd name="T16" fmla="*/ 2147483647 w 4756"/>
              <a:gd name="T17" fmla="*/ 2147483647 h 1576"/>
              <a:gd name="T18" fmla="*/ 2147483647 w 4756"/>
              <a:gd name="T19" fmla="*/ 2147483647 h 1576"/>
              <a:gd name="T20" fmla="*/ 2147483647 w 4756"/>
              <a:gd name="T21" fmla="*/ 2147483647 h 1576"/>
              <a:gd name="T22" fmla="*/ 2147483647 w 4756"/>
              <a:gd name="T23" fmla="*/ 2147483647 h 1576"/>
              <a:gd name="T24" fmla="*/ 2147483647 w 4756"/>
              <a:gd name="T25" fmla="*/ 2147483647 h 1576"/>
              <a:gd name="T26" fmla="*/ 2147483647 w 4756"/>
              <a:gd name="T27" fmla="*/ 2147483647 h 1576"/>
              <a:gd name="T28" fmla="*/ 2147483647 w 4756"/>
              <a:gd name="T29" fmla="*/ 2147483647 h 1576"/>
              <a:gd name="T30" fmla="*/ 2147483647 w 4756"/>
              <a:gd name="T31" fmla="*/ 2147483647 h 1576"/>
              <a:gd name="T32" fmla="*/ 2147483647 w 4756"/>
              <a:gd name="T33" fmla="*/ 2147483647 h 1576"/>
              <a:gd name="T34" fmla="*/ 2147483647 w 4756"/>
              <a:gd name="T35" fmla="*/ 2147483647 h 1576"/>
              <a:gd name="T36" fmla="*/ 2147483647 w 4756"/>
              <a:gd name="T37" fmla="*/ 2147483647 h 1576"/>
              <a:gd name="T38" fmla="*/ 2147483647 w 4756"/>
              <a:gd name="T39" fmla="*/ 2147483647 h 1576"/>
              <a:gd name="T40" fmla="*/ 2147483647 w 4756"/>
              <a:gd name="T41" fmla="*/ 2147483647 h 1576"/>
              <a:gd name="T42" fmla="*/ 2147483647 w 4756"/>
              <a:gd name="T43" fmla="*/ 2147483647 h 1576"/>
              <a:gd name="T44" fmla="*/ 2147483647 w 4756"/>
              <a:gd name="T45" fmla="*/ 2147483647 h 1576"/>
              <a:gd name="T46" fmla="*/ 2147483647 w 4756"/>
              <a:gd name="T47" fmla="*/ 2147483647 h 1576"/>
              <a:gd name="T48" fmla="*/ 2147483647 w 4756"/>
              <a:gd name="T49" fmla="*/ 2147483647 h 1576"/>
              <a:gd name="T50" fmla="*/ 2147483647 w 4756"/>
              <a:gd name="T51" fmla="*/ 0 h 1576"/>
              <a:gd name="T52" fmla="*/ 2147483647 w 4756"/>
              <a:gd name="T53" fmla="*/ 0 h 1576"/>
              <a:gd name="T54" fmla="*/ 2147483647 w 4756"/>
              <a:gd name="T55" fmla="*/ 2147483647 h 1576"/>
              <a:gd name="T56" fmla="*/ 2147483647 w 4756"/>
              <a:gd name="T57" fmla="*/ 2147483647 h 1576"/>
              <a:gd name="T58" fmla="*/ 2147483647 w 4756"/>
              <a:gd name="T59" fmla="*/ 2147483647 h 1576"/>
              <a:gd name="T60" fmla="*/ 2147483647 w 4756"/>
              <a:gd name="T61" fmla="*/ 2147483647 h 1576"/>
              <a:gd name="T62" fmla="*/ 2147483647 w 4756"/>
              <a:gd name="T63" fmla="*/ 2147483647 h 1576"/>
              <a:gd name="T64" fmla="*/ 2147483647 w 4756"/>
              <a:gd name="T65" fmla="*/ 2147483647 h 1576"/>
              <a:gd name="T66" fmla="*/ 2147483647 w 4756"/>
              <a:gd name="T67" fmla="*/ 2147483647 h 1576"/>
              <a:gd name="T68" fmla="*/ 2147483647 w 4756"/>
              <a:gd name="T69" fmla="*/ 2147483647 h 1576"/>
              <a:gd name="T70" fmla="*/ 2147483647 w 4756"/>
              <a:gd name="T71" fmla="*/ 2147483647 h 1576"/>
              <a:gd name="T72" fmla="*/ 2147483647 w 4756"/>
              <a:gd name="T73" fmla="*/ 2147483647 h 1576"/>
              <a:gd name="T74" fmla="*/ 2147483647 w 4756"/>
              <a:gd name="T75" fmla="*/ 2147483647 h 1576"/>
              <a:gd name="T76" fmla="*/ 2147483647 w 4756"/>
              <a:gd name="T77" fmla="*/ 2147483647 h 1576"/>
              <a:gd name="T78" fmla="*/ 2147483647 w 4756"/>
              <a:gd name="T79" fmla="*/ 2147483647 h 1576"/>
              <a:gd name="T80" fmla="*/ 2147483647 w 4756"/>
              <a:gd name="T81" fmla="*/ 2147483647 h 1576"/>
              <a:gd name="T82" fmla="*/ 2147483647 w 4756"/>
              <a:gd name="T83" fmla="*/ 2147483647 h 1576"/>
              <a:gd name="T84" fmla="*/ 2147483647 w 4756"/>
              <a:gd name="T85" fmla="*/ 2147483647 h 1576"/>
              <a:gd name="T86" fmla="*/ 2147483647 w 4756"/>
              <a:gd name="T87" fmla="*/ 2147483647 h 1576"/>
              <a:gd name="T88" fmla="*/ 2147483647 w 4756"/>
              <a:gd name="T89" fmla="*/ 2147483647 h 1576"/>
              <a:gd name="T90" fmla="*/ 2147483647 w 4756"/>
              <a:gd name="T91" fmla="*/ 2147483647 h 1576"/>
              <a:gd name="T92" fmla="*/ 2147483647 w 4756"/>
              <a:gd name="T93" fmla="*/ 2147483647 h 1576"/>
              <a:gd name="T94" fmla="*/ 2147483647 w 4756"/>
              <a:gd name="T95" fmla="*/ 2147483647 h 1576"/>
              <a:gd name="T96" fmla="*/ 2147483647 w 4756"/>
              <a:gd name="T97" fmla="*/ 2147483647 h 1576"/>
              <a:gd name="T98" fmla="*/ 2147483647 w 4756"/>
              <a:gd name="T99" fmla="*/ 2147483647 h 1576"/>
              <a:gd name="T100" fmla="*/ 2147483647 w 4756"/>
              <a:gd name="T101" fmla="*/ 2147483647 h 1576"/>
              <a:gd name="T102" fmla="*/ 0 w 4756"/>
              <a:gd name="T103" fmla="*/ 2147483647 h 157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756"/>
              <a:gd name="T157" fmla="*/ 0 h 1576"/>
              <a:gd name="T158" fmla="*/ 4756 w 4756"/>
              <a:gd name="T159" fmla="*/ 1576 h 157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3" name="Arc 32"/>
          <p:cNvSpPr>
            <a:spLocks/>
          </p:cNvSpPr>
          <p:nvPr/>
        </p:nvSpPr>
        <p:spPr bwMode="auto">
          <a:xfrm>
            <a:off x="2189237" y="1268760"/>
            <a:ext cx="1187450" cy="118745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1">
            <a:gsLst>
              <a:gs pos="0">
                <a:srgbClr val="F9BE6E"/>
              </a:gs>
              <a:gs pos="100000">
                <a:srgbClr val="F69D2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" name="Arc 33"/>
          <p:cNvSpPr>
            <a:spLocks/>
          </p:cNvSpPr>
          <p:nvPr/>
        </p:nvSpPr>
        <p:spPr bwMode="auto">
          <a:xfrm>
            <a:off x="2189237" y="2408585"/>
            <a:ext cx="1187450" cy="654050"/>
          </a:xfrm>
          <a:custGeom>
            <a:avLst/>
            <a:gdLst>
              <a:gd name="T0" fmla="*/ 2147483647 w 21600"/>
              <a:gd name="T1" fmla="*/ 0 h 11907"/>
              <a:gd name="T2" fmla="*/ 2147483647 w 21600"/>
              <a:gd name="T3" fmla="*/ 2147483647 h 11907"/>
              <a:gd name="T4" fmla="*/ 0 w 21600"/>
              <a:gd name="T5" fmla="*/ 2147483647 h 11907"/>
              <a:gd name="T6" fmla="*/ 0 60000 65536"/>
              <a:gd name="T7" fmla="*/ 0 60000 65536"/>
              <a:gd name="T8" fmla="*/ 0 60000 65536"/>
              <a:gd name="T9" fmla="*/ 0 w 21600"/>
              <a:gd name="T10" fmla="*/ 0 h 11907"/>
              <a:gd name="T11" fmla="*/ 21600 w 21600"/>
              <a:gd name="T12" fmla="*/ 11907 h 1190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1907" fill="none" extrusionOk="0">
                <a:moveTo>
                  <a:pt x="21580" y="-1"/>
                </a:moveTo>
                <a:cubicBezTo>
                  <a:pt x="21593" y="307"/>
                  <a:pt x="21600" y="614"/>
                  <a:pt x="21600" y="922"/>
                </a:cubicBezTo>
                <a:cubicBezTo>
                  <a:pt x="21600" y="4786"/>
                  <a:pt x="20563" y="8579"/>
                  <a:pt x="18598" y="11907"/>
                </a:cubicBezTo>
              </a:path>
              <a:path w="21600" h="11907" stroke="0" extrusionOk="0">
                <a:moveTo>
                  <a:pt x="21580" y="-1"/>
                </a:moveTo>
                <a:cubicBezTo>
                  <a:pt x="21593" y="307"/>
                  <a:pt x="21600" y="614"/>
                  <a:pt x="21600" y="922"/>
                </a:cubicBezTo>
                <a:cubicBezTo>
                  <a:pt x="21600" y="4786"/>
                  <a:pt x="20563" y="8579"/>
                  <a:pt x="18598" y="11907"/>
                </a:cubicBezTo>
                <a:lnTo>
                  <a:pt x="0" y="922"/>
                </a:lnTo>
                <a:lnTo>
                  <a:pt x="21580" y="-1"/>
                </a:lnTo>
                <a:close/>
              </a:path>
            </a:pathLst>
          </a:cu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5" name="Oval 34"/>
          <p:cNvSpPr>
            <a:spLocks noChangeArrowheads="1"/>
          </p:cNvSpPr>
          <p:nvPr/>
        </p:nvSpPr>
        <p:spPr bwMode="auto">
          <a:xfrm>
            <a:off x="1000199" y="1268760"/>
            <a:ext cx="2376488" cy="2376488"/>
          </a:xfrm>
          <a:prstGeom prst="ellipse">
            <a:avLst/>
          </a:prstGeom>
          <a:noFill/>
          <a:ln w="19050" algn="ctr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6" name="Line 35"/>
          <p:cNvSpPr>
            <a:spLocks noChangeShapeType="1"/>
          </p:cNvSpPr>
          <p:nvPr/>
        </p:nvSpPr>
        <p:spPr bwMode="auto">
          <a:xfrm flipV="1">
            <a:off x="1000199" y="2421285"/>
            <a:ext cx="0" cy="2052638"/>
          </a:xfrm>
          <a:prstGeom prst="line">
            <a:avLst/>
          </a:prstGeom>
          <a:noFill/>
          <a:ln w="19050" cap="rnd">
            <a:solidFill>
              <a:srgbClr val="FFFF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7" name="Line 36"/>
          <p:cNvSpPr>
            <a:spLocks noChangeShapeType="1"/>
          </p:cNvSpPr>
          <p:nvPr/>
        </p:nvSpPr>
        <p:spPr bwMode="auto">
          <a:xfrm flipV="1">
            <a:off x="3376687" y="2421285"/>
            <a:ext cx="0" cy="2052638"/>
          </a:xfrm>
          <a:prstGeom prst="line">
            <a:avLst/>
          </a:prstGeom>
          <a:noFill/>
          <a:ln w="19050" cap="rnd">
            <a:solidFill>
              <a:srgbClr val="FFFF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8" name="Freeform 37"/>
          <p:cNvSpPr>
            <a:spLocks/>
          </p:cNvSpPr>
          <p:nvPr/>
        </p:nvSpPr>
        <p:spPr bwMode="auto">
          <a:xfrm>
            <a:off x="1108149" y="1317973"/>
            <a:ext cx="2160588" cy="779462"/>
          </a:xfrm>
          <a:custGeom>
            <a:avLst/>
            <a:gdLst>
              <a:gd name="T0" fmla="*/ 0 w 4756"/>
              <a:gd name="T1" fmla="*/ 2147483647 h 1576"/>
              <a:gd name="T2" fmla="*/ 2147483647 w 4756"/>
              <a:gd name="T3" fmla="*/ 2147483647 h 1576"/>
              <a:gd name="T4" fmla="*/ 2147483647 w 4756"/>
              <a:gd name="T5" fmla="*/ 2147483647 h 1576"/>
              <a:gd name="T6" fmla="*/ 2147483647 w 4756"/>
              <a:gd name="T7" fmla="*/ 2147483647 h 1576"/>
              <a:gd name="T8" fmla="*/ 2147483647 w 4756"/>
              <a:gd name="T9" fmla="*/ 2147483647 h 1576"/>
              <a:gd name="T10" fmla="*/ 2147483647 w 4756"/>
              <a:gd name="T11" fmla="*/ 2147483647 h 1576"/>
              <a:gd name="T12" fmla="*/ 2147483647 w 4756"/>
              <a:gd name="T13" fmla="*/ 2147483647 h 1576"/>
              <a:gd name="T14" fmla="*/ 2147483647 w 4756"/>
              <a:gd name="T15" fmla="*/ 2147483647 h 1576"/>
              <a:gd name="T16" fmla="*/ 2147483647 w 4756"/>
              <a:gd name="T17" fmla="*/ 2147483647 h 1576"/>
              <a:gd name="T18" fmla="*/ 2147483647 w 4756"/>
              <a:gd name="T19" fmla="*/ 2147483647 h 1576"/>
              <a:gd name="T20" fmla="*/ 2147483647 w 4756"/>
              <a:gd name="T21" fmla="*/ 2147483647 h 1576"/>
              <a:gd name="T22" fmla="*/ 2147483647 w 4756"/>
              <a:gd name="T23" fmla="*/ 2147483647 h 1576"/>
              <a:gd name="T24" fmla="*/ 2147483647 w 4756"/>
              <a:gd name="T25" fmla="*/ 2147483647 h 1576"/>
              <a:gd name="T26" fmla="*/ 2147483647 w 4756"/>
              <a:gd name="T27" fmla="*/ 2147483647 h 1576"/>
              <a:gd name="T28" fmla="*/ 2147483647 w 4756"/>
              <a:gd name="T29" fmla="*/ 2147483647 h 1576"/>
              <a:gd name="T30" fmla="*/ 2147483647 w 4756"/>
              <a:gd name="T31" fmla="*/ 2147483647 h 1576"/>
              <a:gd name="T32" fmla="*/ 2147483647 w 4756"/>
              <a:gd name="T33" fmla="*/ 2147483647 h 1576"/>
              <a:gd name="T34" fmla="*/ 2147483647 w 4756"/>
              <a:gd name="T35" fmla="*/ 2147483647 h 1576"/>
              <a:gd name="T36" fmla="*/ 2147483647 w 4756"/>
              <a:gd name="T37" fmla="*/ 2147483647 h 1576"/>
              <a:gd name="T38" fmla="*/ 2147483647 w 4756"/>
              <a:gd name="T39" fmla="*/ 2147483647 h 1576"/>
              <a:gd name="T40" fmla="*/ 2147483647 w 4756"/>
              <a:gd name="T41" fmla="*/ 2147483647 h 1576"/>
              <a:gd name="T42" fmla="*/ 2147483647 w 4756"/>
              <a:gd name="T43" fmla="*/ 2147483647 h 1576"/>
              <a:gd name="T44" fmla="*/ 2147483647 w 4756"/>
              <a:gd name="T45" fmla="*/ 2147483647 h 1576"/>
              <a:gd name="T46" fmla="*/ 2147483647 w 4756"/>
              <a:gd name="T47" fmla="*/ 2147483647 h 1576"/>
              <a:gd name="T48" fmla="*/ 2147483647 w 4756"/>
              <a:gd name="T49" fmla="*/ 2147483647 h 1576"/>
              <a:gd name="T50" fmla="*/ 2147483647 w 4756"/>
              <a:gd name="T51" fmla="*/ 0 h 1576"/>
              <a:gd name="T52" fmla="*/ 2147483647 w 4756"/>
              <a:gd name="T53" fmla="*/ 0 h 1576"/>
              <a:gd name="T54" fmla="*/ 2147483647 w 4756"/>
              <a:gd name="T55" fmla="*/ 2147483647 h 1576"/>
              <a:gd name="T56" fmla="*/ 2147483647 w 4756"/>
              <a:gd name="T57" fmla="*/ 2147483647 h 1576"/>
              <a:gd name="T58" fmla="*/ 2147483647 w 4756"/>
              <a:gd name="T59" fmla="*/ 2147483647 h 1576"/>
              <a:gd name="T60" fmla="*/ 2147483647 w 4756"/>
              <a:gd name="T61" fmla="*/ 2147483647 h 1576"/>
              <a:gd name="T62" fmla="*/ 2147483647 w 4756"/>
              <a:gd name="T63" fmla="*/ 2147483647 h 1576"/>
              <a:gd name="T64" fmla="*/ 2147483647 w 4756"/>
              <a:gd name="T65" fmla="*/ 2147483647 h 1576"/>
              <a:gd name="T66" fmla="*/ 2147483647 w 4756"/>
              <a:gd name="T67" fmla="*/ 2147483647 h 1576"/>
              <a:gd name="T68" fmla="*/ 2147483647 w 4756"/>
              <a:gd name="T69" fmla="*/ 2147483647 h 1576"/>
              <a:gd name="T70" fmla="*/ 2147483647 w 4756"/>
              <a:gd name="T71" fmla="*/ 2147483647 h 1576"/>
              <a:gd name="T72" fmla="*/ 2147483647 w 4756"/>
              <a:gd name="T73" fmla="*/ 2147483647 h 1576"/>
              <a:gd name="T74" fmla="*/ 2147483647 w 4756"/>
              <a:gd name="T75" fmla="*/ 2147483647 h 1576"/>
              <a:gd name="T76" fmla="*/ 2147483647 w 4756"/>
              <a:gd name="T77" fmla="*/ 2147483647 h 1576"/>
              <a:gd name="T78" fmla="*/ 2147483647 w 4756"/>
              <a:gd name="T79" fmla="*/ 2147483647 h 1576"/>
              <a:gd name="T80" fmla="*/ 2147483647 w 4756"/>
              <a:gd name="T81" fmla="*/ 2147483647 h 1576"/>
              <a:gd name="T82" fmla="*/ 2147483647 w 4756"/>
              <a:gd name="T83" fmla="*/ 2147483647 h 1576"/>
              <a:gd name="T84" fmla="*/ 2147483647 w 4756"/>
              <a:gd name="T85" fmla="*/ 2147483647 h 1576"/>
              <a:gd name="T86" fmla="*/ 2147483647 w 4756"/>
              <a:gd name="T87" fmla="*/ 2147483647 h 1576"/>
              <a:gd name="T88" fmla="*/ 2147483647 w 4756"/>
              <a:gd name="T89" fmla="*/ 2147483647 h 1576"/>
              <a:gd name="T90" fmla="*/ 2147483647 w 4756"/>
              <a:gd name="T91" fmla="*/ 2147483647 h 1576"/>
              <a:gd name="T92" fmla="*/ 2147483647 w 4756"/>
              <a:gd name="T93" fmla="*/ 2147483647 h 1576"/>
              <a:gd name="T94" fmla="*/ 2147483647 w 4756"/>
              <a:gd name="T95" fmla="*/ 2147483647 h 1576"/>
              <a:gd name="T96" fmla="*/ 2147483647 w 4756"/>
              <a:gd name="T97" fmla="*/ 2147483647 h 1576"/>
              <a:gd name="T98" fmla="*/ 2147483647 w 4756"/>
              <a:gd name="T99" fmla="*/ 2147483647 h 1576"/>
              <a:gd name="T100" fmla="*/ 2147483647 w 4756"/>
              <a:gd name="T101" fmla="*/ 2147483647 h 1576"/>
              <a:gd name="T102" fmla="*/ 0 w 4756"/>
              <a:gd name="T103" fmla="*/ 2147483647 h 157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756"/>
              <a:gd name="T157" fmla="*/ 0 h 1576"/>
              <a:gd name="T158" fmla="*/ 4756 w 4756"/>
              <a:gd name="T159" fmla="*/ 1576 h 157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9" name="WordArt 39"/>
          <p:cNvSpPr>
            <a:spLocks noChangeArrowheads="1" noChangeShapeType="1" noTextEdit="1"/>
          </p:cNvSpPr>
          <p:nvPr/>
        </p:nvSpPr>
        <p:spPr bwMode="auto">
          <a:xfrm>
            <a:off x="1431999" y="4797773"/>
            <a:ext cx="1511300" cy="2174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800" kern="1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Design Inspiration</a:t>
            </a:r>
            <a:endParaRPr kumimoji="1" lang="zh-CN" altLang="en-US" sz="800" kern="1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0" name="WordArt 40"/>
          <p:cNvSpPr>
            <a:spLocks noChangeArrowheads="1" noChangeShapeType="1" noTextEdit="1"/>
          </p:cNvSpPr>
          <p:nvPr/>
        </p:nvSpPr>
        <p:spPr bwMode="auto">
          <a:xfrm>
            <a:off x="1503437" y="5158135"/>
            <a:ext cx="1368425" cy="2174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800" kern="1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Clarity &amp; Impact</a:t>
            </a:r>
            <a:endParaRPr kumimoji="1" lang="zh-CN" altLang="en-US" sz="800" kern="1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1" name="WordArt 41"/>
          <p:cNvSpPr>
            <a:spLocks noChangeArrowheads="1" noChangeShapeType="1" noTextEdit="1"/>
          </p:cNvSpPr>
          <p:nvPr/>
        </p:nvSpPr>
        <p:spPr bwMode="auto">
          <a:xfrm>
            <a:off x="1503437" y="5516910"/>
            <a:ext cx="1368425" cy="2174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800" kern="1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Premium Design</a:t>
            </a:r>
            <a:endParaRPr kumimoji="1" lang="zh-CN" altLang="en-US" sz="800" kern="1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2" name="Freeform 42"/>
          <p:cNvSpPr>
            <a:spLocks/>
          </p:cNvSpPr>
          <p:nvPr/>
        </p:nvSpPr>
        <p:spPr bwMode="auto">
          <a:xfrm>
            <a:off x="2727399" y="1376710"/>
            <a:ext cx="5654675" cy="576263"/>
          </a:xfrm>
          <a:custGeom>
            <a:avLst/>
            <a:gdLst>
              <a:gd name="T0" fmla="*/ 0 w 3198"/>
              <a:gd name="T1" fmla="*/ 2147483647 h 363"/>
              <a:gd name="T2" fmla="*/ 2147483647 w 3198"/>
              <a:gd name="T3" fmla="*/ 0 h 363"/>
              <a:gd name="T4" fmla="*/ 2147483647 w 3198"/>
              <a:gd name="T5" fmla="*/ 0 h 363"/>
              <a:gd name="T6" fmla="*/ 0 60000 65536"/>
              <a:gd name="T7" fmla="*/ 0 60000 65536"/>
              <a:gd name="T8" fmla="*/ 0 60000 65536"/>
              <a:gd name="T9" fmla="*/ 0 w 3198"/>
              <a:gd name="T10" fmla="*/ 0 h 363"/>
              <a:gd name="T11" fmla="*/ 3198 w 3198"/>
              <a:gd name="T12" fmla="*/ 363 h 36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98" h="363">
                <a:moveTo>
                  <a:pt x="0" y="363"/>
                </a:moveTo>
                <a:lnTo>
                  <a:pt x="363" y="0"/>
                </a:lnTo>
                <a:lnTo>
                  <a:pt x="3198" y="0"/>
                </a:lnTo>
              </a:path>
            </a:pathLst>
          </a:custGeom>
          <a:noFill/>
          <a:ln w="25400">
            <a:solidFill>
              <a:srgbClr val="333333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3" name="Line 43"/>
          <p:cNvSpPr>
            <a:spLocks noChangeShapeType="1"/>
          </p:cNvSpPr>
          <p:nvPr/>
        </p:nvSpPr>
        <p:spPr bwMode="auto">
          <a:xfrm>
            <a:off x="3089349" y="2673698"/>
            <a:ext cx="5292725" cy="0"/>
          </a:xfrm>
          <a:prstGeom prst="line">
            <a:avLst/>
          </a:prstGeom>
          <a:noFill/>
          <a:ln w="25400">
            <a:solidFill>
              <a:srgbClr val="333333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4" name="Freeform 44"/>
          <p:cNvSpPr>
            <a:spLocks/>
          </p:cNvSpPr>
          <p:nvPr/>
        </p:nvSpPr>
        <p:spPr bwMode="auto">
          <a:xfrm>
            <a:off x="2411487" y="3148360"/>
            <a:ext cx="5976937" cy="611188"/>
          </a:xfrm>
          <a:custGeom>
            <a:avLst/>
            <a:gdLst>
              <a:gd name="T0" fmla="*/ 0 w 3356"/>
              <a:gd name="T1" fmla="*/ 0 h 385"/>
              <a:gd name="T2" fmla="*/ 2147483647 w 3356"/>
              <a:gd name="T3" fmla="*/ 2147483647 h 385"/>
              <a:gd name="T4" fmla="*/ 2147483647 w 3356"/>
              <a:gd name="T5" fmla="*/ 2147483647 h 385"/>
              <a:gd name="T6" fmla="*/ 0 60000 65536"/>
              <a:gd name="T7" fmla="*/ 0 60000 65536"/>
              <a:gd name="T8" fmla="*/ 0 60000 65536"/>
              <a:gd name="T9" fmla="*/ 0 w 3356"/>
              <a:gd name="T10" fmla="*/ 0 h 385"/>
              <a:gd name="T11" fmla="*/ 3356 w 3356"/>
              <a:gd name="T12" fmla="*/ 385 h 38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356" h="385">
                <a:moveTo>
                  <a:pt x="0" y="0"/>
                </a:moveTo>
                <a:lnTo>
                  <a:pt x="385" y="385"/>
                </a:lnTo>
                <a:lnTo>
                  <a:pt x="3356" y="385"/>
                </a:lnTo>
              </a:path>
            </a:pathLst>
          </a:custGeom>
          <a:noFill/>
          <a:ln w="25400">
            <a:solidFill>
              <a:srgbClr val="333333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5" name="Text Box 45"/>
          <p:cNvSpPr txBox="1">
            <a:spLocks noChangeArrowheads="1"/>
          </p:cNvSpPr>
          <p:nvPr/>
        </p:nvSpPr>
        <p:spPr bwMode="auto">
          <a:xfrm>
            <a:off x="5148337" y="1449735"/>
            <a:ext cx="32400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eaLnBrk="1" fontAlgn="base" latin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1000" smtClean="0">
                <a:solidFill>
                  <a:srgbClr val="333333"/>
                </a:solidFill>
                <a:latin typeface="Arial Black" pitchFamily="34" charset="0"/>
              </a:rPr>
              <a:t>Stylish templates can be</a:t>
            </a:r>
          </a:p>
          <a:p>
            <a:pPr algn="r" eaLnBrk="1" fontAlgn="base" latin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1000" smtClean="0">
                <a:solidFill>
                  <a:srgbClr val="333333"/>
                </a:solidFill>
                <a:latin typeface="Arial Black" pitchFamily="34" charset="0"/>
              </a:rPr>
              <a:t>a valuable aid to creative professionals</a:t>
            </a:r>
          </a:p>
        </p:txBody>
      </p:sp>
      <p:sp>
        <p:nvSpPr>
          <p:cNvPr id="116" name="Text Box 46"/>
          <p:cNvSpPr txBox="1">
            <a:spLocks noChangeArrowheads="1"/>
          </p:cNvSpPr>
          <p:nvPr/>
        </p:nvSpPr>
        <p:spPr bwMode="auto">
          <a:xfrm>
            <a:off x="5148337" y="2246660"/>
            <a:ext cx="32400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eaLnBrk="1" fontAlgn="base" latin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1000" smtClean="0">
                <a:solidFill>
                  <a:srgbClr val="333333"/>
                </a:solidFill>
                <a:latin typeface="Arial Black" pitchFamily="34" charset="0"/>
              </a:rPr>
              <a:t>Enrich your powerpoint Presentations and</a:t>
            </a:r>
          </a:p>
          <a:p>
            <a:pPr algn="r" eaLnBrk="1" fontAlgn="base" latin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1000" smtClean="0">
                <a:solidFill>
                  <a:srgbClr val="333333"/>
                </a:solidFill>
                <a:latin typeface="Arial Black" pitchFamily="34" charset="0"/>
              </a:rPr>
              <a:t> captivate your viewing audience</a:t>
            </a:r>
          </a:p>
        </p:txBody>
      </p:sp>
      <p:sp>
        <p:nvSpPr>
          <p:cNvPr id="117" name="Text Box 47"/>
          <p:cNvSpPr txBox="1">
            <a:spLocks noChangeArrowheads="1"/>
          </p:cNvSpPr>
          <p:nvPr/>
        </p:nvSpPr>
        <p:spPr bwMode="auto">
          <a:xfrm>
            <a:off x="5148337" y="3327748"/>
            <a:ext cx="32400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eaLnBrk="1" fontAlgn="base" latin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1000" smtClean="0">
                <a:solidFill>
                  <a:srgbClr val="333333"/>
                </a:solidFill>
                <a:latin typeface="Arial Black" pitchFamily="34" charset="0"/>
              </a:rPr>
              <a:t>Each work is featured with simplicity</a:t>
            </a:r>
          </a:p>
          <a:p>
            <a:pPr algn="r" eaLnBrk="1" fontAlgn="base" latin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1000" smtClean="0">
                <a:solidFill>
                  <a:srgbClr val="333333"/>
                </a:solidFill>
                <a:latin typeface="Arial Black" pitchFamily="34" charset="0"/>
              </a:rPr>
              <a:t>but supreme beauty</a:t>
            </a:r>
          </a:p>
        </p:txBody>
      </p:sp>
      <p:grpSp>
        <p:nvGrpSpPr>
          <p:cNvPr id="118" name="Group 59"/>
          <p:cNvGrpSpPr>
            <a:grpSpLocks/>
          </p:cNvGrpSpPr>
          <p:nvPr/>
        </p:nvGrpSpPr>
        <p:grpSpPr bwMode="auto">
          <a:xfrm>
            <a:off x="3868812" y="3932585"/>
            <a:ext cx="4519612" cy="1800225"/>
            <a:chOff x="2709" y="2568"/>
            <a:chExt cx="2847" cy="1134"/>
          </a:xfrm>
        </p:grpSpPr>
        <p:sp>
          <p:nvSpPr>
            <p:cNvPr id="119" name="AutoShape 48"/>
            <p:cNvSpPr>
              <a:spLocks noChangeArrowheads="1"/>
            </p:cNvSpPr>
            <p:nvPr/>
          </p:nvSpPr>
          <p:spPr bwMode="auto">
            <a:xfrm>
              <a:off x="2709" y="2568"/>
              <a:ext cx="2812" cy="1134"/>
            </a:xfrm>
            <a:prstGeom prst="roundRect">
              <a:avLst>
                <a:gd name="adj" fmla="val 4171"/>
              </a:avLst>
            </a:prstGeom>
            <a:solidFill>
              <a:srgbClr val="C0C0C0">
                <a:alpha val="25098"/>
              </a:srgbClr>
            </a:solidFill>
            <a:ln w="19050" algn="ctr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0" name="AutoShape 49"/>
            <p:cNvSpPr>
              <a:spLocks noChangeArrowheads="1"/>
            </p:cNvSpPr>
            <p:nvPr/>
          </p:nvSpPr>
          <p:spPr bwMode="auto">
            <a:xfrm>
              <a:off x="2784" y="2699"/>
              <a:ext cx="2652" cy="24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9050" algn="ctr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1" name="AutoShape 58"/>
            <p:cNvSpPr>
              <a:spLocks noChangeArrowheads="1"/>
            </p:cNvSpPr>
            <p:nvPr/>
          </p:nvSpPr>
          <p:spPr bwMode="auto">
            <a:xfrm>
              <a:off x="2784" y="3158"/>
              <a:ext cx="2652" cy="24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9050" algn="ctr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2" name="Text Box 38"/>
            <p:cNvSpPr txBox="1">
              <a:spLocks noChangeArrowheads="1"/>
            </p:cNvSpPr>
            <p:nvPr/>
          </p:nvSpPr>
          <p:spPr bwMode="auto">
            <a:xfrm>
              <a:off x="2853" y="3420"/>
              <a:ext cx="2703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Catch The feel of Design in contemporary colors and styles.</a:t>
              </a:r>
            </a:p>
          </p:txBody>
        </p:sp>
        <p:sp>
          <p:nvSpPr>
            <p:cNvPr id="123" name="Rectangle 53"/>
            <p:cNvSpPr>
              <a:spLocks noChangeArrowheads="1"/>
            </p:cNvSpPr>
            <p:nvPr/>
          </p:nvSpPr>
          <p:spPr bwMode="auto">
            <a:xfrm>
              <a:off x="2853" y="2941"/>
              <a:ext cx="202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Feel the touch of Design on the cutting edge.</a:t>
              </a:r>
            </a:p>
          </p:txBody>
        </p:sp>
        <p:sp>
          <p:nvSpPr>
            <p:cNvPr id="124" name="Rectangle 55"/>
            <p:cNvSpPr>
              <a:spLocks noChangeArrowheads="1"/>
            </p:cNvSpPr>
            <p:nvPr/>
          </p:nvSpPr>
          <p:spPr bwMode="auto">
            <a:xfrm>
              <a:off x="2835" y="2704"/>
              <a:ext cx="17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Creative Visual Aids!</a:t>
              </a:r>
            </a:p>
          </p:txBody>
        </p:sp>
        <p:sp>
          <p:nvSpPr>
            <p:cNvPr id="125" name="Rectangle 57"/>
            <p:cNvSpPr>
              <a:spLocks noChangeArrowheads="1"/>
            </p:cNvSpPr>
            <p:nvPr/>
          </p:nvSpPr>
          <p:spPr bwMode="auto">
            <a:xfrm>
              <a:off x="2834" y="3178"/>
              <a:ext cx="234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Pictures speak 1,000 words!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221</Words>
  <Application>Microsoft Office PowerPoint</Application>
  <PresentationFormat>全屏显示(4:3)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146</cp:revision>
  <dcterms:created xsi:type="dcterms:W3CDTF">2012-12-20T06:04:47Z</dcterms:created>
  <dcterms:modified xsi:type="dcterms:W3CDTF">2013-09-10T12:40:53Z</dcterms:modified>
</cp:coreProperties>
</file>