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6444" autoAdjust="0"/>
  </p:normalViewPr>
  <p:slideViewPr>
    <p:cSldViewPr>
      <p:cViewPr varScale="1">
        <p:scale>
          <a:sx n="100" d="100"/>
          <a:sy n="100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96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AutoShape 207"/>
          <p:cNvSpPr>
            <a:spLocks noChangeArrowheads="1"/>
          </p:cNvSpPr>
          <p:nvPr/>
        </p:nvSpPr>
        <p:spPr bwMode="auto">
          <a:xfrm>
            <a:off x="2411413" y="1412205"/>
            <a:ext cx="6337300" cy="4392613"/>
          </a:xfrm>
          <a:prstGeom prst="roundRect">
            <a:avLst>
              <a:gd name="adj" fmla="val 4171"/>
            </a:avLst>
          </a:prstGeom>
          <a:solidFill>
            <a:srgbClr val="C0C0C0">
              <a:alpha val="25098"/>
            </a:srgbClr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79" name="AutoShape 217"/>
          <p:cNvSpPr>
            <a:spLocks noChangeArrowheads="1"/>
          </p:cNvSpPr>
          <p:nvPr/>
        </p:nvSpPr>
        <p:spPr bwMode="auto">
          <a:xfrm>
            <a:off x="2624138" y="43522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0" name="AutoShape 218"/>
          <p:cNvSpPr>
            <a:spLocks noChangeArrowheads="1"/>
          </p:cNvSpPr>
          <p:nvPr/>
        </p:nvSpPr>
        <p:spPr bwMode="auto">
          <a:xfrm>
            <a:off x="2720975" y="53936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1" name="AutoShape 213"/>
          <p:cNvSpPr>
            <a:spLocks noChangeArrowheads="1"/>
          </p:cNvSpPr>
          <p:nvPr/>
        </p:nvSpPr>
        <p:spPr bwMode="auto">
          <a:xfrm>
            <a:off x="2767013" y="3285455"/>
            <a:ext cx="5807075" cy="32067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000000">
                  <a:gamma/>
                  <a:tint val="57647"/>
                  <a:invGamma/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2" name="AutoShape 181"/>
          <p:cNvSpPr>
            <a:spLocks noChangeArrowheads="1"/>
          </p:cNvSpPr>
          <p:nvPr/>
        </p:nvSpPr>
        <p:spPr bwMode="auto">
          <a:xfrm>
            <a:off x="2520950" y="48681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99CC"/>
              </a:gs>
              <a:gs pos="100000">
                <a:srgbClr val="007DA7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3" name="AutoShape 182"/>
          <p:cNvSpPr>
            <a:spLocks noChangeArrowheads="1"/>
          </p:cNvSpPr>
          <p:nvPr/>
        </p:nvSpPr>
        <p:spPr bwMode="auto">
          <a:xfrm>
            <a:off x="2520950" y="27091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69D26"/>
              </a:gs>
              <a:gs pos="100000">
                <a:srgbClr val="CA811F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4" name="AutoShape 183"/>
          <p:cNvSpPr>
            <a:spLocks noChangeArrowheads="1"/>
          </p:cNvSpPr>
          <p:nvPr/>
        </p:nvSpPr>
        <p:spPr bwMode="auto">
          <a:xfrm>
            <a:off x="2520950" y="3788693"/>
            <a:ext cx="6137275" cy="720725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5" name="AutoShape 202"/>
          <p:cNvSpPr>
            <a:spLocks noChangeArrowheads="1"/>
          </p:cNvSpPr>
          <p:nvPr/>
        </p:nvSpPr>
        <p:spPr bwMode="auto">
          <a:xfrm>
            <a:off x="2762250" y="4984080"/>
            <a:ext cx="5689600" cy="490538"/>
          </a:xfrm>
          <a:prstGeom prst="roundRect">
            <a:avLst>
              <a:gd name="adj" fmla="val 50000"/>
            </a:avLst>
          </a:prstGeom>
          <a:solidFill>
            <a:srgbClr val="FFFFFF">
              <a:alpha val="45882"/>
            </a:srgbClr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6" name="AutoShape 203"/>
          <p:cNvSpPr>
            <a:spLocks noChangeArrowheads="1"/>
          </p:cNvSpPr>
          <p:nvPr/>
        </p:nvSpPr>
        <p:spPr bwMode="auto">
          <a:xfrm>
            <a:off x="2762250" y="282349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45882"/>
            </a:srgbClr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7" name="AutoShape 204"/>
          <p:cNvSpPr>
            <a:spLocks noChangeArrowheads="1"/>
          </p:cNvSpPr>
          <p:nvPr/>
        </p:nvSpPr>
        <p:spPr bwMode="auto">
          <a:xfrm>
            <a:off x="2762250" y="3902993"/>
            <a:ext cx="5689600" cy="490537"/>
          </a:xfrm>
          <a:prstGeom prst="roundRect">
            <a:avLst>
              <a:gd name="adj" fmla="val 50000"/>
            </a:avLst>
          </a:prstGeom>
          <a:solidFill>
            <a:srgbClr val="FFFFFF">
              <a:alpha val="69019"/>
            </a:srgbClr>
          </a:solidFill>
          <a:ln w="19050" algn="ctr">
            <a:solidFill>
              <a:srgbClr val="FFFFFF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88" name="AutoShape 132"/>
          <p:cNvSpPr>
            <a:spLocks noChangeArrowheads="1"/>
          </p:cNvSpPr>
          <p:nvPr/>
        </p:nvSpPr>
        <p:spPr bwMode="auto">
          <a:xfrm>
            <a:off x="323850" y="1340768"/>
            <a:ext cx="2016125" cy="4608512"/>
          </a:xfrm>
          <a:prstGeom prst="upArrow">
            <a:avLst>
              <a:gd name="adj1" fmla="val 66296"/>
              <a:gd name="adj2" fmla="val 58426"/>
            </a:avLst>
          </a:prstGeom>
          <a:gradFill rotWithShape="1">
            <a:gsLst>
              <a:gs pos="0">
                <a:srgbClr val="FF9933">
                  <a:alpha val="50000"/>
                </a:srgbClr>
              </a:gs>
              <a:gs pos="100000">
                <a:srgbClr val="764718">
                  <a:alpha val="0"/>
                </a:srgbClr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latinLnBrk="1"/>
            <a:endParaRPr kumimoji="1" lang="ko-KR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89" name="Group 163"/>
          <p:cNvGrpSpPr>
            <a:grpSpLocks/>
          </p:cNvGrpSpPr>
          <p:nvPr/>
        </p:nvGrpSpPr>
        <p:grpSpPr bwMode="auto">
          <a:xfrm>
            <a:off x="865188" y="4776118"/>
            <a:ext cx="903287" cy="906462"/>
            <a:chOff x="3923" y="1161"/>
            <a:chExt cx="1456" cy="1463"/>
          </a:xfrm>
        </p:grpSpPr>
        <p:sp>
          <p:nvSpPr>
            <p:cNvPr id="90" name="Oval 148"/>
            <p:cNvSpPr>
              <a:spLocks noChangeArrowheads="1"/>
            </p:cNvSpPr>
            <p:nvPr/>
          </p:nvSpPr>
          <p:spPr bwMode="auto">
            <a:xfrm>
              <a:off x="3923" y="1161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0099CC"/>
                </a:gs>
                <a:gs pos="100000">
                  <a:srgbClr val="007DA7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91" name="Oval 149"/>
            <p:cNvSpPr>
              <a:spLocks noChangeArrowheads="1"/>
            </p:cNvSpPr>
            <p:nvPr/>
          </p:nvSpPr>
          <p:spPr bwMode="auto">
            <a:xfrm>
              <a:off x="4438" y="1191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92" name="Oval 150"/>
          <p:cNvSpPr>
            <a:spLocks noChangeArrowheads="1"/>
          </p:cNvSpPr>
          <p:nvPr/>
        </p:nvSpPr>
        <p:spPr bwMode="auto">
          <a:xfrm>
            <a:off x="865188" y="3695030"/>
            <a:ext cx="903287" cy="906463"/>
          </a:xfrm>
          <a:prstGeom prst="ellipse">
            <a:avLst/>
          </a:prstGeom>
          <a:gradFill rotWithShape="1">
            <a:gsLst>
              <a:gs pos="0">
                <a:srgbClr val="945803"/>
              </a:gs>
              <a:gs pos="100000">
                <a:srgbClr val="794802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1905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latinLnBrk="1"/>
            <a:endParaRPr kumimoji="1" lang="ko-KR" altLang="ko-KR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ea typeface="Gulim" pitchFamily="34" charset="-127"/>
            </a:endParaRPr>
          </a:p>
        </p:txBody>
      </p:sp>
      <p:sp>
        <p:nvSpPr>
          <p:cNvPr id="93" name="Oval 151"/>
          <p:cNvSpPr>
            <a:spLocks noChangeArrowheads="1"/>
          </p:cNvSpPr>
          <p:nvPr/>
        </p:nvSpPr>
        <p:spPr bwMode="auto">
          <a:xfrm>
            <a:off x="1184275" y="3714080"/>
            <a:ext cx="241300" cy="241300"/>
          </a:xfrm>
          <a:prstGeom prst="ellipse">
            <a:avLst/>
          </a:prstGeom>
          <a:gradFill rotWithShape="1">
            <a:gsLst>
              <a:gs pos="0">
                <a:srgbClr val="FFFFFF">
                  <a:alpha val="50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ko-KR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94" name="Group 165"/>
          <p:cNvGrpSpPr>
            <a:grpSpLocks/>
          </p:cNvGrpSpPr>
          <p:nvPr/>
        </p:nvGrpSpPr>
        <p:grpSpPr bwMode="auto">
          <a:xfrm>
            <a:off x="865188" y="2615530"/>
            <a:ext cx="903287" cy="906463"/>
            <a:chOff x="385" y="1161"/>
            <a:chExt cx="1456" cy="1463"/>
          </a:xfrm>
        </p:grpSpPr>
        <p:sp>
          <p:nvSpPr>
            <p:cNvPr id="95" name="Oval 152"/>
            <p:cNvSpPr>
              <a:spLocks noChangeArrowheads="1"/>
            </p:cNvSpPr>
            <p:nvPr/>
          </p:nvSpPr>
          <p:spPr bwMode="auto">
            <a:xfrm>
              <a:off x="385" y="1161"/>
              <a:ext cx="1456" cy="1463"/>
            </a:xfrm>
            <a:prstGeom prst="ellipse">
              <a:avLst/>
            </a:prstGeom>
            <a:gradFill rotWithShape="1">
              <a:gsLst>
                <a:gs pos="0">
                  <a:srgbClr val="F69D26"/>
                </a:gs>
                <a:gs pos="100000">
                  <a:srgbClr val="CA811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1905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 Black" pitchFamily="34" charset="0"/>
                <a:ea typeface="Gulim" pitchFamily="34" charset="-127"/>
              </a:endParaRPr>
            </a:p>
          </p:txBody>
        </p:sp>
        <p:sp>
          <p:nvSpPr>
            <p:cNvPr id="132" name="Oval 153"/>
            <p:cNvSpPr>
              <a:spLocks noChangeArrowheads="1"/>
            </p:cNvSpPr>
            <p:nvPr/>
          </p:nvSpPr>
          <p:spPr bwMode="auto">
            <a:xfrm>
              <a:off x="900" y="1191"/>
              <a:ext cx="388" cy="391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alpha val="50000"/>
                  </a:srgbClr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ko-KR" altLang="ko-KR" sz="180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Gulim" pitchFamily="34" charset="-127"/>
                <a:ea typeface="Gulim" pitchFamily="34" charset="-127"/>
              </a:endParaRPr>
            </a:p>
          </p:txBody>
        </p:sp>
      </p:grpSp>
      <p:sp>
        <p:nvSpPr>
          <p:cNvPr id="133" name="Line 186"/>
          <p:cNvSpPr>
            <a:spLocks noChangeShapeType="1"/>
          </p:cNvSpPr>
          <p:nvPr/>
        </p:nvSpPr>
        <p:spPr bwMode="auto">
          <a:xfrm flipH="1">
            <a:off x="1847850" y="3067968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4" name="Line 187"/>
          <p:cNvSpPr>
            <a:spLocks noChangeShapeType="1"/>
          </p:cNvSpPr>
          <p:nvPr/>
        </p:nvSpPr>
        <p:spPr bwMode="auto">
          <a:xfrm flipH="1">
            <a:off x="1847850" y="4149055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sp>
        <p:nvSpPr>
          <p:cNvPr id="135" name="Line 188"/>
          <p:cNvSpPr>
            <a:spLocks noChangeShapeType="1"/>
          </p:cNvSpPr>
          <p:nvPr/>
        </p:nvSpPr>
        <p:spPr bwMode="auto">
          <a:xfrm flipH="1">
            <a:off x="1847850" y="5228555"/>
            <a:ext cx="1150938" cy="0"/>
          </a:xfrm>
          <a:prstGeom prst="line">
            <a:avLst/>
          </a:prstGeom>
          <a:noFill/>
          <a:ln w="31750" cap="rnd">
            <a:solidFill>
              <a:srgbClr val="333333"/>
            </a:solidFill>
            <a:prstDash val="sysDot"/>
            <a:round/>
            <a:headEnd type="oval" w="med" len="med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latinLnBrk="1"/>
            <a:endParaRPr kumimoji="1" lang="zh-CN" altLang="en-US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36" name="Group 189"/>
          <p:cNvGrpSpPr>
            <a:grpSpLocks/>
          </p:cNvGrpSpPr>
          <p:nvPr/>
        </p:nvGrpSpPr>
        <p:grpSpPr bwMode="auto">
          <a:xfrm>
            <a:off x="911225" y="2931443"/>
            <a:ext cx="792163" cy="276225"/>
            <a:chOff x="2560" y="618"/>
            <a:chExt cx="728" cy="265"/>
          </a:xfrm>
        </p:grpSpPr>
        <p:sp>
          <p:nvSpPr>
            <p:cNvPr id="137" name="WordArt 190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Gulim" pitchFamily="34" charset="-127"/>
              </a:endParaRPr>
            </a:p>
          </p:txBody>
        </p:sp>
        <p:sp>
          <p:nvSpPr>
            <p:cNvPr id="138" name="WordArt 191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kern="10" spc="-4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kern="10" spc="-4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39" name="Group 192"/>
          <p:cNvGrpSpPr>
            <a:grpSpLocks/>
          </p:cNvGrpSpPr>
          <p:nvPr/>
        </p:nvGrpSpPr>
        <p:grpSpPr bwMode="auto">
          <a:xfrm>
            <a:off x="911225" y="4010943"/>
            <a:ext cx="792163" cy="276225"/>
            <a:chOff x="2560" y="618"/>
            <a:chExt cx="728" cy="265"/>
          </a:xfrm>
        </p:grpSpPr>
        <p:sp>
          <p:nvSpPr>
            <p:cNvPr id="140" name="WordArt 193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Gulim" pitchFamily="34" charset="-127"/>
              </a:endParaRPr>
            </a:p>
          </p:txBody>
        </p:sp>
        <p:sp>
          <p:nvSpPr>
            <p:cNvPr id="141" name="WordArt 194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kern="10" spc="-4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kern="10" spc="-4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endParaRPr>
            </a:p>
          </p:txBody>
        </p:sp>
      </p:grpSp>
      <p:grpSp>
        <p:nvGrpSpPr>
          <p:cNvPr id="142" name="Group 195"/>
          <p:cNvGrpSpPr>
            <a:grpSpLocks/>
          </p:cNvGrpSpPr>
          <p:nvPr/>
        </p:nvGrpSpPr>
        <p:grpSpPr bwMode="auto">
          <a:xfrm>
            <a:off x="911225" y="5092030"/>
            <a:ext cx="792163" cy="276225"/>
            <a:chOff x="2560" y="618"/>
            <a:chExt cx="728" cy="265"/>
          </a:xfrm>
        </p:grpSpPr>
        <p:sp>
          <p:nvSpPr>
            <p:cNvPr id="143" name="WordArt 196"/>
            <p:cNvSpPr>
              <a:spLocks noChangeArrowheads="1" noChangeShapeType="1" noTextEdit="1"/>
            </p:cNvSpPr>
            <p:nvPr/>
          </p:nvSpPr>
          <p:spPr bwMode="auto">
            <a:xfrm>
              <a:off x="2653" y="618"/>
              <a:ext cx="544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/>
                  <a:ea typeface="Gulim" pitchFamily="34" charset="-127"/>
                </a:rPr>
                <a:t>TEXT</a:t>
              </a:r>
              <a:endParaRPr kumimoji="1" lang="zh-CN" altLang="en-US" sz="1400" kern="10" spc="-7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Gulim" pitchFamily="34" charset="-127"/>
              </a:endParaRPr>
            </a:p>
          </p:txBody>
        </p:sp>
        <p:sp>
          <p:nvSpPr>
            <p:cNvPr id="144" name="WordArt 197"/>
            <p:cNvSpPr>
              <a:spLocks noChangeArrowheads="1" noChangeShapeType="1" noTextEdit="1"/>
            </p:cNvSpPr>
            <p:nvPr/>
          </p:nvSpPr>
          <p:spPr bwMode="auto">
            <a:xfrm>
              <a:off x="2560" y="799"/>
              <a:ext cx="728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kern="10" spc="-40" smtClea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Gulim" pitchFamily="34" charset="-127"/>
                  <a:cs typeface="Arial"/>
                </a:rPr>
                <a:t>ADD CONTENTS</a:t>
              </a:r>
              <a:endParaRPr kumimoji="1" lang="zh-CN" altLang="en-US" sz="800" kern="10" spc="-4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endParaRPr>
            </a:p>
          </p:txBody>
        </p:sp>
      </p:grpSp>
      <p:sp>
        <p:nvSpPr>
          <p:cNvPr id="145" name="WordArt 201"/>
          <p:cNvSpPr>
            <a:spLocks noChangeArrowheads="1" noChangeShapeType="1" noTextEdit="1"/>
          </p:cNvSpPr>
          <p:nvPr/>
        </p:nvSpPr>
        <p:spPr bwMode="auto">
          <a:xfrm>
            <a:off x="3314700" y="298700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kern="10" spc="-5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kern="10" spc="-50" smtClean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6" name="WordArt 205"/>
          <p:cNvSpPr>
            <a:spLocks noChangeArrowheads="1" noChangeShapeType="1" noTextEdit="1"/>
          </p:cNvSpPr>
          <p:nvPr/>
        </p:nvSpPr>
        <p:spPr bwMode="auto">
          <a:xfrm>
            <a:off x="3313113" y="4066505"/>
            <a:ext cx="2447925" cy="1635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kern="10" spc="-50" dirty="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kern="10" spc="-50" dirty="0" smtClean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7" name="WordArt 206"/>
          <p:cNvSpPr>
            <a:spLocks noChangeArrowheads="1" noChangeShapeType="1" noTextEdit="1"/>
          </p:cNvSpPr>
          <p:nvPr/>
        </p:nvSpPr>
        <p:spPr bwMode="auto">
          <a:xfrm>
            <a:off x="3311525" y="5147593"/>
            <a:ext cx="2447925" cy="16351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latinLnBrk="1"/>
            <a:r>
              <a:rPr kumimoji="1" lang="en-US" altLang="zh-CN" sz="1000" kern="10" spc="-50" smtClean="0">
                <a:solidFill>
                  <a:srgbClr val="3333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rPr>
              <a:t>CLICK TO ADD CONTENTS</a:t>
            </a:r>
            <a:endParaRPr kumimoji="1" lang="zh-CN" altLang="en-US" sz="1000" kern="10" spc="-50" smtClean="0">
              <a:solidFill>
                <a:srgbClr val="3333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ea typeface="Gulim" pitchFamily="34" charset="-127"/>
              <a:cs typeface="Arial"/>
            </a:endParaRPr>
          </a:p>
        </p:txBody>
      </p:sp>
      <p:sp>
        <p:nvSpPr>
          <p:cNvPr id="148" name="AutoShape 208"/>
          <p:cNvSpPr>
            <a:spLocks noChangeArrowheads="1"/>
          </p:cNvSpPr>
          <p:nvPr/>
        </p:nvSpPr>
        <p:spPr bwMode="auto">
          <a:xfrm>
            <a:off x="2601913" y="1569368"/>
            <a:ext cx="5976937" cy="850900"/>
          </a:xfrm>
          <a:prstGeom prst="roundRect">
            <a:avLst>
              <a:gd name="adj" fmla="val 17352"/>
            </a:avLst>
          </a:prstGeom>
          <a:solidFill>
            <a:srgbClr val="FFFFFF"/>
          </a:solidFill>
          <a:ln w="19050" algn="ctr">
            <a:solidFill>
              <a:srgbClr val="C0C0C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ko-KR" altLang="en-US" sz="180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Gulim" pitchFamily="34" charset="-127"/>
              <a:ea typeface="Gulim" pitchFamily="34" charset="-127"/>
            </a:endParaRPr>
          </a:p>
        </p:txBody>
      </p:sp>
      <p:grpSp>
        <p:nvGrpSpPr>
          <p:cNvPr id="149" name="Group 209"/>
          <p:cNvGrpSpPr>
            <a:grpSpLocks/>
          </p:cNvGrpSpPr>
          <p:nvPr/>
        </p:nvGrpSpPr>
        <p:grpSpPr bwMode="auto">
          <a:xfrm>
            <a:off x="4572000" y="1785268"/>
            <a:ext cx="2089150" cy="431800"/>
            <a:chOff x="475" y="552"/>
            <a:chExt cx="1316" cy="272"/>
          </a:xfrm>
        </p:grpSpPr>
        <p:sp>
          <p:nvSpPr>
            <p:cNvPr id="150" name="WordArt 210"/>
            <p:cNvSpPr>
              <a:spLocks noChangeArrowheads="1" noChangeShapeType="1" noTextEdit="1"/>
            </p:cNvSpPr>
            <p:nvPr/>
          </p:nvSpPr>
          <p:spPr bwMode="auto">
            <a:xfrm>
              <a:off x="566" y="552"/>
              <a:ext cx="1089" cy="162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1400" kern="10" spc="-7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 Black"/>
                  <a:ea typeface="Gulim" pitchFamily="34" charset="-127"/>
                </a:rPr>
                <a:t>CONTENTS</a:t>
              </a:r>
              <a:endParaRPr kumimoji="1" lang="zh-CN" altLang="en-US" sz="1400" kern="10" spc="-7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/>
                <a:ea typeface="Gulim" pitchFamily="34" charset="-127"/>
              </a:endParaRPr>
            </a:p>
          </p:txBody>
        </p:sp>
        <p:sp>
          <p:nvSpPr>
            <p:cNvPr id="151" name="WordArt 211"/>
            <p:cNvSpPr>
              <a:spLocks noChangeArrowheads="1" noChangeShapeType="1" noTextEdit="1"/>
            </p:cNvSpPr>
            <p:nvPr/>
          </p:nvSpPr>
          <p:spPr bwMode="auto">
            <a:xfrm>
              <a:off x="475" y="740"/>
              <a:ext cx="1316" cy="84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 latinLnBrk="1"/>
              <a:r>
                <a:rPr kumimoji="1" lang="en-US" altLang="zh-CN" sz="800" kern="10" spc="-4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/>
                  <a:ea typeface="Gulim" pitchFamily="34" charset="-127"/>
                  <a:cs typeface="Arial"/>
                </a:rPr>
                <a:t>CLICK TO ADD CONTENTS !</a:t>
              </a:r>
              <a:endParaRPr kumimoji="1" lang="zh-CN" altLang="en-US" sz="800" kern="10" spc="-4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ea typeface="Gulim" pitchFamily="34" charset="-127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20115</TotalTime>
  <Words>182</Words>
  <Application>Microsoft Office PowerPoint</Application>
  <PresentationFormat>全屏显示(4:3)</PresentationFormat>
  <Paragraphs>25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1007</cp:revision>
  <dcterms:created xsi:type="dcterms:W3CDTF">2009-02-11T05:37:22Z</dcterms:created>
  <dcterms:modified xsi:type="dcterms:W3CDTF">2013-09-10T12:23:12Z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