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9147" y="801993"/>
            <a:ext cx="4224180" cy="5399217"/>
            <a:chOff x="2796093" y="-134360"/>
            <a:chExt cx="4224180" cy="5399217"/>
          </a:xfrm>
        </p:grpSpPr>
        <p:sp>
          <p:nvSpPr>
            <p:cNvPr id="96" name="圆角矩形 95"/>
            <p:cNvSpPr/>
            <p:nvPr/>
          </p:nvSpPr>
          <p:spPr>
            <a:xfrm>
              <a:off x="2823910" y="-129597"/>
              <a:ext cx="569554" cy="860556"/>
            </a:xfrm>
            <a:prstGeom prst="roundRect">
              <a:avLst/>
            </a:prstGeom>
            <a:gradFill flip="none" rotWithShape="1">
              <a:gsLst>
                <a:gs pos="100000">
                  <a:srgbClr val="CCC1BF"/>
                </a:gs>
                <a:gs pos="46000">
                  <a:srgbClr val="C8BDBB"/>
                </a:gs>
                <a:gs pos="100000">
                  <a:srgbClr val="988F8A"/>
                </a:gs>
                <a:gs pos="0">
                  <a:srgbClr val="99908B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" name="圆角矩形 53"/>
            <p:cNvSpPr/>
            <p:nvPr/>
          </p:nvSpPr>
          <p:spPr>
            <a:xfrm flipV="1">
              <a:off x="3179822" y="-134360"/>
              <a:ext cx="569554" cy="738833"/>
            </a:xfrm>
            <a:custGeom>
              <a:avLst/>
              <a:gdLst>
                <a:gd name="connsiteX0" fmla="*/ 1585 w 571139"/>
                <a:gd name="connsiteY0" fmla="*/ 33472 h 773729"/>
                <a:gd name="connsiteX1" fmla="*/ 4612 w 571139"/>
                <a:gd name="connsiteY1" fmla="*/ 85291 h 773729"/>
                <a:gd name="connsiteX2" fmla="*/ 52737 w 571139"/>
                <a:gd name="connsiteY2" fmla="*/ 26175 h 773729"/>
                <a:gd name="connsiteX3" fmla="*/ 569657 w 571139"/>
                <a:gd name="connsiteY3" fmla="*/ 26131 h 773729"/>
                <a:gd name="connsiteX4" fmla="*/ 571139 w 571139"/>
                <a:gd name="connsiteY4" fmla="*/ 33472 h 773729"/>
                <a:gd name="connsiteX5" fmla="*/ 571139 w 571139"/>
                <a:gd name="connsiteY5" fmla="*/ 678801 h 773729"/>
                <a:gd name="connsiteX6" fmla="*/ 476211 w 571139"/>
                <a:gd name="connsiteY6" fmla="*/ 773729 h 773729"/>
                <a:gd name="connsiteX7" fmla="*/ 96513 w 571139"/>
                <a:gd name="connsiteY7" fmla="*/ 773729 h 773729"/>
                <a:gd name="connsiteX8" fmla="*/ 1585 w 571139"/>
                <a:gd name="connsiteY8" fmla="*/ 678801 h 773729"/>
                <a:gd name="connsiteX9" fmla="*/ 1585 w 571139"/>
                <a:gd name="connsiteY9" fmla="*/ 33472 h 773729"/>
                <a:gd name="connsiteX0" fmla="*/ 0 w 569554"/>
                <a:gd name="connsiteY0" fmla="*/ 652670 h 747598"/>
                <a:gd name="connsiteX1" fmla="*/ 3027 w 569554"/>
                <a:gd name="connsiteY1" fmla="*/ 59160 h 747598"/>
                <a:gd name="connsiteX2" fmla="*/ 51152 w 569554"/>
                <a:gd name="connsiteY2" fmla="*/ 44 h 747598"/>
                <a:gd name="connsiteX3" fmla="*/ 568072 w 569554"/>
                <a:gd name="connsiteY3" fmla="*/ 0 h 747598"/>
                <a:gd name="connsiteX4" fmla="*/ 569554 w 569554"/>
                <a:gd name="connsiteY4" fmla="*/ 7341 h 747598"/>
                <a:gd name="connsiteX5" fmla="*/ 569554 w 569554"/>
                <a:gd name="connsiteY5" fmla="*/ 652670 h 747598"/>
                <a:gd name="connsiteX6" fmla="*/ 474626 w 569554"/>
                <a:gd name="connsiteY6" fmla="*/ 747598 h 747598"/>
                <a:gd name="connsiteX7" fmla="*/ 94928 w 569554"/>
                <a:gd name="connsiteY7" fmla="*/ 747598 h 747598"/>
                <a:gd name="connsiteX8" fmla="*/ 0 w 569554"/>
                <a:gd name="connsiteY8" fmla="*/ 652670 h 747598"/>
                <a:gd name="connsiteX0" fmla="*/ 0 w 569554"/>
                <a:gd name="connsiteY0" fmla="*/ 652670 h 747598"/>
                <a:gd name="connsiteX1" fmla="*/ 3027 w 569554"/>
                <a:gd name="connsiteY1" fmla="*/ 59160 h 747598"/>
                <a:gd name="connsiteX2" fmla="*/ 51152 w 569554"/>
                <a:gd name="connsiteY2" fmla="*/ 44 h 747598"/>
                <a:gd name="connsiteX3" fmla="*/ 568072 w 569554"/>
                <a:gd name="connsiteY3" fmla="*/ 0 h 747598"/>
                <a:gd name="connsiteX4" fmla="*/ 569554 w 569554"/>
                <a:gd name="connsiteY4" fmla="*/ 7341 h 747598"/>
                <a:gd name="connsiteX5" fmla="*/ 569554 w 569554"/>
                <a:gd name="connsiteY5" fmla="*/ 652670 h 747598"/>
                <a:gd name="connsiteX6" fmla="*/ 474626 w 569554"/>
                <a:gd name="connsiteY6" fmla="*/ 747598 h 747598"/>
                <a:gd name="connsiteX7" fmla="*/ 94928 w 569554"/>
                <a:gd name="connsiteY7" fmla="*/ 747598 h 747598"/>
                <a:gd name="connsiteX8" fmla="*/ 0 w 569554"/>
                <a:gd name="connsiteY8" fmla="*/ 652670 h 747598"/>
                <a:gd name="connsiteX0" fmla="*/ 0 w 569554"/>
                <a:gd name="connsiteY0" fmla="*/ 652670 h 747598"/>
                <a:gd name="connsiteX1" fmla="*/ 3027 w 569554"/>
                <a:gd name="connsiteY1" fmla="*/ 59160 h 747598"/>
                <a:gd name="connsiteX2" fmla="*/ 51152 w 569554"/>
                <a:gd name="connsiteY2" fmla="*/ 44 h 747598"/>
                <a:gd name="connsiteX3" fmla="*/ 568072 w 569554"/>
                <a:gd name="connsiteY3" fmla="*/ 0 h 747598"/>
                <a:gd name="connsiteX4" fmla="*/ 569554 w 569554"/>
                <a:gd name="connsiteY4" fmla="*/ 7341 h 747598"/>
                <a:gd name="connsiteX5" fmla="*/ 569554 w 569554"/>
                <a:gd name="connsiteY5" fmla="*/ 652670 h 747598"/>
                <a:gd name="connsiteX6" fmla="*/ 474626 w 569554"/>
                <a:gd name="connsiteY6" fmla="*/ 747598 h 747598"/>
                <a:gd name="connsiteX7" fmla="*/ 94928 w 569554"/>
                <a:gd name="connsiteY7" fmla="*/ 747598 h 747598"/>
                <a:gd name="connsiteX8" fmla="*/ 0 w 569554"/>
                <a:gd name="connsiteY8" fmla="*/ 652670 h 7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9554" h="747598">
                  <a:moveTo>
                    <a:pt x="0" y="652670"/>
                  </a:moveTo>
                  <a:lnTo>
                    <a:pt x="3027" y="59160"/>
                  </a:lnTo>
                  <a:cubicBezTo>
                    <a:pt x="12903" y="40248"/>
                    <a:pt x="13358" y="11838"/>
                    <a:pt x="51152" y="44"/>
                  </a:cubicBezTo>
                  <a:lnTo>
                    <a:pt x="568072" y="0"/>
                  </a:lnTo>
                  <a:cubicBezTo>
                    <a:pt x="569457" y="2361"/>
                    <a:pt x="569554" y="4840"/>
                    <a:pt x="569554" y="7341"/>
                  </a:cubicBezTo>
                  <a:lnTo>
                    <a:pt x="569554" y="652670"/>
                  </a:lnTo>
                  <a:cubicBezTo>
                    <a:pt x="569554" y="705097"/>
                    <a:pt x="527053" y="747598"/>
                    <a:pt x="474626" y="747598"/>
                  </a:cubicBezTo>
                  <a:lnTo>
                    <a:pt x="94928" y="747598"/>
                  </a:lnTo>
                  <a:cubicBezTo>
                    <a:pt x="42501" y="747598"/>
                    <a:pt x="0" y="705097"/>
                    <a:pt x="0" y="6526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CC1BF"/>
                </a:gs>
                <a:gs pos="46000">
                  <a:srgbClr val="C8BDBB"/>
                </a:gs>
                <a:gs pos="100000">
                  <a:srgbClr val="988F8A"/>
                </a:gs>
                <a:gs pos="0">
                  <a:srgbClr val="99908B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2909010" y="2384868"/>
              <a:ext cx="569554" cy="435108"/>
            </a:xfrm>
            <a:prstGeom prst="roundRect">
              <a:avLst/>
            </a:prstGeom>
            <a:solidFill>
              <a:srgbClr val="8C8187"/>
            </a:solidFill>
            <a:ln w="25400" cap="flat" cmpd="sng" algn="ctr">
              <a:noFill/>
              <a:prstDash val="solid"/>
            </a:ln>
            <a:effectLst>
              <a:outerShdw blurRad="342900" dist="38100" algn="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 rot="21360000" flipH="1" flipV="1">
              <a:off x="3180979" y="1760893"/>
              <a:ext cx="3451274" cy="821095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390" h="821095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3005436" y="801540"/>
                    <a:pt x="3012370" y="796979"/>
                    <a:pt x="3052789" y="746927"/>
                  </a:cubicBezTo>
                  <a:cubicBezTo>
                    <a:pt x="3124834" y="660979"/>
                    <a:pt x="3397427" y="366219"/>
                    <a:pt x="3499390" y="216502"/>
                  </a:cubicBezTo>
                  <a:cubicBezTo>
                    <a:pt x="3058516" y="208688"/>
                    <a:pt x="1019877" y="29034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rgbClr val="DEDCE1"/>
                </a:gs>
                <a:gs pos="37000">
                  <a:srgbClr val="DCD7DE"/>
                </a:gs>
                <a:gs pos="100000">
                  <a:srgbClr val="E0DEE3"/>
                </a:gs>
                <a:gs pos="0">
                  <a:srgbClr val="BCB4B4"/>
                </a:gs>
              </a:gsLst>
              <a:lin ang="13200000" scaled="0"/>
              <a:tileRect/>
            </a:gradFill>
            <a:ln w="3175" cap="flat" cmpd="sng" algn="ctr">
              <a:noFill/>
              <a:prstDash val="solid"/>
            </a:ln>
            <a:effectLst>
              <a:outerShdw blurRad="50800" dist="38100" dir="5400000" sx="96000" sy="96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2831445" y="2353346"/>
              <a:ext cx="504056" cy="466630"/>
            </a:xfrm>
            <a:prstGeom prst="roundRect">
              <a:avLst/>
            </a:prstGeom>
            <a:solidFill>
              <a:srgbClr val="A1999B"/>
            </a:solidFill>
            <a:ln w="25400" cap="flat" cmpd="sng" algn="ctr">
              <a:noFill/>
              <a:prstDash val="solid"/>
            </a:ln>
            <a:effectLst>
              <a:outerShdw blurRad="419100" dist="38100" sx="107000" sy="107000" algn="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6203807" y="1203598"/>
              <a:ext cx="569554" cy="695908"/>
            </a:xfrm>
            <a:prstGeom prst="roundRect">
              <a:avLst/>
            </a:prstGeom>
            <a:solidFill>
              <a:srgbClr val="A1999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6410414" y="1334950"/>
              <a:ext cx="569554" cy="437357"/>
            </a:xfrm>
            <a:prstGeom prst="roundRect">
              <a:avLst/>
            </a:prstGeom>
            <a:solidFill>
              <a:srgbClr val="8C818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 rot="21394331">
              <a:off x="2808960" y="1630570"/>
              <a:ext cx="4211313" cy="825699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523723"/>
                <a:gd name="connsiteY0" fmla="*/ 666557 h 821095"/>
                <a:gd name="connsiteX1" fmla="*/ 53072 w 3523723"/>
                <a:gd name="connsiteY1" fmla="*/ 611141 h 821095"/>
                <a:gd name="connsiteX2" fmla="*/ 2943311 w 3523723"/>
                <a:gd name="connsiteY2" fmla="*/ 821095 h 821095"/>
                <a:gd name="connsiteX3" fmla="*/ 3052789 w 3523723"/>
                <a:gd name="connsiteY3" fmla="*/ 746927 h 821095"/>
                <a:gd name="connsiteX4" fmla="*/ 3523723 w 3523723"/>
                <a:gd name="connsiteY4" fmla="*/ 127600 h 821095"/>
                <a:gd name="connsiteX5" fmla="*/ 504142 w 3523723"/>
                <a:gd name="connsiteY5" fmla="*/ 869 h 821095"/>
                <a:gd name="connsiteX6" fmla="*/ 404982 w 3523723"/>
                <a:gd name="connsiteY6" fmla="*/ 47512 h 821095"/>
                <a:gd name="connsiteX7" fmla="*/ 0 w 3523723"/>
                <a:gd name="connsiteY7" fmla="*/ 666557 h 821095"/>
                <a:gd name="connsiteX0" fmla="*/ 0 w 3523723"/>
                <a:gd name="connsiteY0" fmla="*/ 666557 h 821095"/>
                <a:gd name="connsiteX1" fmla="*/ 53072 w 3523723"/>
                <a:gd name="connsiteY1" fmla="*/ 611141 h 821095"/>
                <a:gd name="connsiteX2" fmla="*/ 2943311 w 3523723"/>
                <a:gd name="connsiteY2" fmla="*/ 821095 h 821095"/>
                <a:gd name="connsiteX3" fmla="*/ 3052789 w 3523723"/>
                <a:gd name="connsiteY3" fmla="*/ 746927 h 821095"/>
                <a:gd name="connsiteX4" fmla="*/ 3523723 w 3523723"/>
                <a:gd name="connsiteY4" fmla="*/ 127600 h 821095"/>
                <a:gd name="connsiteX5" fmla="*/ 504142 w 3523723"/>
                <a:gd name="connsiteY5" fmla="*/ 869 h 821095"/>
                <a:gd name="connsiteX6" fmla="*/ 404982 w 3523723"/>
                <a:gd name="connsiteY6" fmla="*/ 47512 h 821095"/>
                <a:gd name="connsiteX7" fmla="*/ 0 w 3523723"/>
                <a:gd name="connsiteY7" fmla="*/ 666557 h 821095"/>
                <a:gd name="connsiteX0" fmla="*/ 0 w 3523723"/>
                <a:gd name="connsiteY0" fmla="*/ 666557 h 821095"/>
                <a:gd name="connsiteX1" fmla="*/ 53072 w 3523723"/>
                <a:gd name="connsiteY1" fmla="*/ 611141 h 821095"/>
                <a:gd name="connsiteX2" fmla="*/ 2943311 w 3523723"/>
                <a:gd name="connsiteY2" fmla="*/ 821095 h 821095"/>
                <a:gd name="connsiteX3" fmla="*/ 3052789 w 3523723"/>
                <a:gd name="connsiteY3" fmla="*/ 746927 h 821095"/>
                <a:gd name="connsiteX4" fmla="*/ 3523723 w 3523723"/>
                <a:gd name="connsiteY4" fmla="*/ 127600 h 821095"/>
                <a:gd name="connsiteX5" fmla="*/ 504142 w 3523723"/>
                <a:gd name="connsiteY5" fmla="*/ 869 h 821095"/>
                <a:gd name="connsiteX6" fmla="*/ 404982 w 3523723"/>
                <a:gd name="connsiteY6" fmla="*/ 47512 h 821095"/>
                <a:gd name="connsiteX7" fmla="*/ 0 w 3523723"/>
                <a:gd name="connsiteY7" fmla="*/ 666557 h 821095"/>
                <a:gd name="connsiteX0" fmla="*/ 0 w 3554000"/>
                <a:gd name="connsiteY0" fmla="*/ 666557 h 821095"/>
                <a:gd name="connsiteX1" fmla="*/ 53072 w 3554000"/>
                <a:gd name="connsiteY1" fmla="*/ 611141 h 821095"/>
                <a:gd name="connsiteX2" fmla="*/ 2943311 w 3554000"/>
                <a:gd name="connsiteY2" fmla="*/ 821095 h 821095"/>
                <a:gd name="connsiteX3" fmla="*/ 3052789 w 3554000"/>
                <a:gd name="connsiteY3" fmla="*/ 746927 h 821095"/>
                <a:gd name="connsiteX4" fmla="*/ 3523723 w 3554000"/>
                <a:gd name="connsiteY4" fmla="*/ 127600 h 821095"/>
                <a:gd name="connsiteX5" fmla="*/ 3172338 w 3554000"/>
                <a:gd name="connsiteY5" fmla="*/ 185375 h 821095"/>
                <a:gd name="connsiteX6" fmla="*/ 504142 w 3554000"/>
                <a:gd name="connsiteY6" fmla="*/ 869 h 821095"/>
                <a:gd name="connsiteX7" fmla="*/ 404982 w 3554000"/>
                <a:gd name="connsiteY7" fmla="*/ 47512 h 821095"/>
                <a:gd name="connsiteX8" fmla="*/ 0 w 3554000"/>
                <a:gd name="connsiteY8" fmla="*/ 666557 h 821095"/>
                <a:gd name="connsiteX0" fmla="*/ 0 w 3699303"/>
                <a:gd name="connsiteY0" fmla="*/ 666557 h 821095"/>
                <a:gd name="connsiteX1" fmla="*/ 53072 w 3699303"/>
                <a:gd name="connsiteY1" fmla="*/ 611141 h 821095"/>
                <a:gd name="connsiteX2" fmla="*/ 2943311 w 3699303"/>
                <a:gd name="connsiteY2" fmla="*/ 821095 h 821095"/>
                <a:gd name="connsiteX3" fmla="*/ 3052789 w 3699303"/>
                <a:gd name="connsiteY3" fmla="*/ 746927 h 821095"/>
                <a:gd name="connsiteX4" fmla="*/ 3523723 w 3699303"/>
                <a:gd name="connsiteY4" fmla="*/ 127600 h 821095"/>
                <a:gd name="connsiteX5" fmla="*/ 3449350 w 3699303"/>
                <a:gd name="connsiteY5" fmla="*/ 214815 h 821095"/>
                <a:gd name="connsiteX6" fmla="*/ 504142 w 3699303"/>
                <a:gd name="connsiteY6" fmla="*/ 869 h 821095"/>
                <a:gd name="connsiteX7" fmla="*/ 404982 w 3699303"/>
                <a:gd name="connsiteY7" fmla="*/ 47512 h 821095"/>
                <a:gd name="connsiteX8" fmla="*/ 0 w 3699303"/>
                <a:gd name="connsiteY8" fmla="*/ 666557 h 821095"/>
                <a:gd name="connsiteX0" fmla="*/ 0 w 3527873"/>
                <a:gd name="connsiteY0" fmla="*/ 666557 h 821095"/>
                <a:gd name="connsiteX1" fmla="*/ 53072 w 3527873"/>
                <a:gd name="connsiteY1" fmla="*/ 611141 h 821095"/>
                <a:gd name="connsiteX2" fmla="*/ 2943311 w 3527873"/>
                <a:gd name="connsiteY2" fmla="*/ 821095 h 821095"/>
                <a:gd name="connsiteX3" fmla="*/ 3052789 w 3527873"/>
                <a:gd name="connsiteY3" fmla="*/ 746927 h 821095"/>
                <a:gd name="connsiteX4" fmla="*/ 3523723 w 3527873"/>
                <a:gd name="connsiteY4" fmla="*/ 127600 h 821095"/>
                <a:gd name="connsiteX5" fmla="*/ 3449350 w 3527873"/>
                <a:gd name="connsiteY5" fmla="*/ 214815 h 821095"/>
                <a:gd name="connsiteX6" fmla="*/ 504142 w 3527873"/>
                <a:gd name="connsiteY6" fmla="*/ 869 h 821095"/>
                <a:gd name="connsiteX7" fmla="*/ 404982 w 3527873"/>
                <a:gd name="connsiteY7" fmla="*/ 47512 h 821095"/>
                <a:gd name="connsiteX8" fmla="*/ 0 w 3527873"/>
                <a:gd name="connsiteY8" fmla="*/ 666557 h 821095"/>
                <a:gd name="connsiteX0" fmla="*/ 0 w 3516765"/>
                <a:gd name="connsiteY0" fmla="*/ 666557 h 821095"/>
                <a:gd name="connsiteX1" fmla="*/ 53072 w 3516765"/>
                <a:gd name="connsiteY1" fmla="*/ 611141 h 821095"/>
                <a:gd name="connsiteX2" fmla="*/ 2943311 w 3516765"/>
                <a:gd name="connsiteY2" fmla="*/ 821095 h 821095"/>
                <a:gd name="connsiteX3" fmla="*/ 3052789 w 3516765"/>
                <a:gd name="connsiteY3" fmla="*/ 746927 h 821095"/>
                <a:gd name="connsiteX4" fmla="*/ 3511831 w 3516765"/>
                <a:gd name="connsiteY4" fmla="*/ 126746 h 821095"/>
                <a:gd name="connsiteX5" fmla="*/ 3449350 w 3516765"/>
                <a:gd name="connsiteY5" fmla="*/ 214815 h 821095"/>
                <a:gd name="connsiteX6" fmla="*/ 504142 w 3516765"/>
                <a:gd name="connsiteY6" fmla="*/ 869 h 821095"/>
                <a:gd name="connsiteX7" fmla="*/ 404982 w 3516765"/>
                <a:gd name="connsiteY7" fmla="*/ 47512 h 821095"/>
                <a:gd name="connsiteX8" fmla="*/ 0 w 3516765"/>
                <a:gd name="connsiteY8" fmla="*/ 666557 h 821095"/>
                <a:gd name="connsiteX0" fmla="*/ 0 w 3516765"/>
                <a:gd name="connsiteY0" fmla="*/ 666557 h 821095"/>
                <a:gd name="connsiteX1" fmla="*/ 53072 w 3516765"/>
                <a:gd name="connsiteY1" fmla="*/ 611141 h 821095"/>
                <a:gd name="connsiteX2" fmla="*/ 2943311 w 3516765"/>
                <a:gd name="connsiteY2" fmla="*/ 821095 h 821095"/>
                <a:gd name="connsiteX3" fmla="*/ 3052789 w 3516765"/>
                <a:gd name="connsiteY3" fmla="*/ 746927 h 821095"/>
                <a:gd name="connsiteX4" fmla="*/ 3511831 w 3516765"/>
                <a:gd name="connsiteY4" fmla="*/ 126746 h 821095"/>
                <a:gd name="connsiteX5" fmla="*/ 3449350 w 3516765"/>
                <a:gd name="connsiteY5" fmla="*/ 214815 h 821095"/>
                <a:gd name="connsiteX6" fmla="*/ 504142 w 3516765"/>
                <a:gd name="connsiteY6" fmla="*/ 869 h 821095"/>
                <a:gd name="connsiteX7" fmla="*/ 404982 w 3516765"/>
                <a:gd name="connsiteY7" fmla="*/ 47512 h 821095"/>
                <a:gd name="connsiteX8" fmla="*/ 0 w 3516765"/>
                <a:gd name="connsiteY8" fmla="*/ 666557 h 821095"/>
                <a:gd name="connsiteX0" fmla="*/ 0 w 3516765"/>
                <a:gd name="connsiteY0" fmla="*/ 666557 h 821224"/>
                <a:gd name="connsiteX1" fmla="*/ 53072 w 3516765"/>
                <a:gd name="connsiteY1" fmla="*/ 611141 h 821224"/>
                <a:gd name="connsiteX2" fmla="*/ 2943311 w 3516765"/>
                <a:gd name="connsiteY2" fmla="*/ 821095 h 821224"/>
                <a:gd name="connsiteX3" fmla="*/ 3052789 w 3516765"/>
                <a:gd name="connsiteY3" fmla="*/ 746927 h 821224"/>
                <a:gd name="connsiteX4" fmla="*/ 3511831 w 3516765"/>
                <a:gd name="connsiteY4" fmla="*/ 126746 h 821224"/>
                <a:gd name="connsiteX5" fmla="*/ 3449350 w 3516765"/>
                <a:gd name="connsiteY5" fmla="*/ 214815 h 821224"/>
                <a:gd name="connsiteX6" fmla="*/ 504142 w 3516765"/>
                <a:gd name="connsiteY6" fmla="*/ 869 h 821224"/>
                <a:gd name="connsiteX7" fmla="*/ 404982 w 3516765"/>
                <a:gd name="connsiteY7" fmla="*/ 47512 h 821224"/>
                <a:gd name="connsiteX8" fmla="*/ 0 w 3516765"/>
                <a:gd name="connsiteY8" fmla="*/ 666557 h 821224"/>
                <a:gd name="connsiteX0" fmla="*/ 0 w 3537826"/>
                <a:gd name="connsiteY0" fmla="*/ 666557 h 821224"/>
                <a:gd name="connsiteX1" fmla="*/ 53072 w 3537826"/>
                <a:gd name="connsiteY1" fmla="*/ 611141 h 821224"/>
                <a:gd name="connsiteX2" fmla="*/ 2943311 w 3537826"/>
                <a:gd name="connsiteY2" fmla="*/ 821095 h 821224"/>
                <a:gd name="connsiteX3" fmla="*/ 3052789 w 3537826"/>
                <a:gd name="connsiteY3" fmla="*/ 746927 h 821224"/>
                <a:gd name="connsiteX4" fmla="*/ 3534191 w 3537826"/>
                <a:gd name="connsiteY4" fmla="*/ 156978 h 821224"/>
                <a:gd name="connsiteX5" fmla="*/ 3449350 w 3537826"/>
                <a:gd name="connsiteY5" fmla="*/ 214815 h 821224"/>
                <a:gd name="connsiteX6" fmla="*/ 504142 w 3537826"/>
                <a:gd name="connsiteY6" fmla="*/ 869 h 821224"/>
                <a:gd name="connsiteX7" fmla="*/ 404982 w 3537826"/>
                <a:gd name="connsiteY7" fmla="*/ 47512 h 821224"/>
                <a:gd name="connsiteX8" fmla="*/ 0 w 3537826"/>
                <a:gd name="connsiteY8" fmla="*/ 666557 h 821224"/>
                <a:gd name="connsiteX0" fmla="*/ 0 w 3514582"/>
                <a:gd name="connsiteY0" fmla="*/ 666557 h 821224"/>
                <a:gd name="connsiteX1" fmla="*/ 53072 w 3514582"/>
                <a:gd name="connsiteY1" fmla="*/ 611141 h 821224"/>
                <a:gd name="connsiteX2" fmla="*/ 2943311 w 3514582"/>
                <a:gd name="connsiteY2" fmla="*/ 821095 h 821224"/>
                <a:gd name="connsiteX3" fmla="*/ 3052789 w 3514582"/>
                <a:gd name="connsiteY3" fmla="*/ 746927 h 821224"/>
                <a:gd name="connsiteX4" fmla="*/ 3509457 w 3514582"/>
                <a:gd name="connsiteY4" fmla="*/ 174285 h 821224"/>
                <a:gd name="connsiteX5" fmla="*/ 3449350 w 3514582"/>
                <a:gd name="connsiteY5" fmla="*/ 214815 h 821224"/>
                <a:gd name="connsiteX6" fmla="*/ 504142 w 3514582"/>
                <a:gd name="connsiteY6" fmla="*/ 869 h 821224"/>
                <a:gd name="connsiteX7" fmla="*/ 404982 w 3514582"/>
                <a:gd name="connsiteY7" fmla="*/ 47512 h 821224"/>
                <a:gd name="connsiteX8" fmla="*/ 0 w 3514582"/>
                <a:gd name="connsiteY8" fmla="*/ 666557 h 821224"/>
                <a:gd name="connsiteX0" fmla="*/ 0 w 3503899"/>
                <a:gd name="connsiteY0" fmla="*/ 666557 h 821224"/>
                <a:gd name="connsiteX1" fmla="*/ 53072 w 3503899"/>
                <a:gd name="connsiteY1" fmla="*/ 611141 h 821224"/>
                <a:gd name="connsiteX2" fmla="*/ 2943311 w 3503899"/>
                <a:gd name="connsiteY2" fmla="*/ 821095 h 821224"/>
                <a:gd name="connsiteX3" fmla="*/ 3052789 w 3503899"/>
                <a:gd name="connsiteY3" fmla="*/ 746927 h 821224"/>
                <a:gd name="connsiteX4" fmla="*/ 3497565 w 3503899"/>
                <a:gd name="connsiteY4" fmla="*/ 173431 h 821224"/>
                <a:gd name="connsiteX5" fmla="*/ 3449350 w 3503899"/>
                <a:gd name="connsiteY5" fmla="*/ 214815 h 821224"/>
                <a:gd name="connsiteX6" fmla="*/ 504142 w 3503899"/>
                <a:gd name="connsiteY6" fmla="*/ 869 h 821224"/>
                <a:gd name="connsiteX7" fmla="*/ 404982 w 3503899"/>
                <a:gd name="connsiteY7" fmla="*/ 47512 h 821224"/>
                <a:gd name="connsiteX8" fmla="*/ 0 w 3503899"/>
                <a:gd name="connsiteY8" fmla="*/ 666557 h 821224"/>
                <a:gd name="connsiteX0" fmla="*/ 0 w 3500316"/>
                <a:gd name="connsiteY0" fmla="*/ 666557 h 821224"/>
                <a:gd name="connsiteX1" fmla="*/ 53072 w 3500316"/>
                <a:gd name="connsiteY1" fmla="*/ 611141 h 821224"/>
                <a:gd name="connsiteX2" fmla="*/ 2943311 w 3500316"/>
                <a:gd name="connsiteY2" fmla="*/ 821095 h 821224"/>
                <a:gd name="connsiteX3" fmla="*/ 3052789 w 3500316"/>
                <a:gd name="connsiteY3" fmla="*/ 746927 h 821224"/>
                <a:gd name="connsiteX4" fmla="*/ 3497565 w 3500316"/>
                <a:gd name="connsiteY4" fmla="*/ 173431 h 821224"/>
                <a:gd name="connsiteX5" fmla="*/ 3385924 w 3500316"/>
                <a:gd name="connsiteY5" fmla="*/ 210259 h 821224"/>
                <a:gd name="connsiteX6" fmla="*/ 504142 w 3500316"/>
                <a:gd name="connsiteY6" fmla="*/ 869 h 821224"/>
                <a:gd name="connsiteX7" fmla="*/ 404982 w 3500316"/>
                <a:gd name="connsiteY7" fmla="*/ 47512 h 821224"/>
                <a:gd name="connsiteX8" fmla="*/ 0 w 3500316"/>
                <a:gd name="connsiteY8" fmla="*/ 666557 h 821224"/>
                <a:gd name="connsiteX0" fmla="*/ 0 w 3508292"/>
                <a:gd name="connsiteY0" fmla="*/ 666557 h 821224"/>
                <a:gd name="connsiteX1" fmla="*/ 53072 w 3508292"/>
                <a:gd name="connsiteY1" fmla="*/ 611141 h 821224"/>
                <a:gd name="connsiteX2" fmla="*/ 2943311 w 3508292"/>
                <a:gd name="connsiteY2" fmla="*/ 821095 h 821224"/>
                <a:gd name="connsiteX3" fmla="*/ 3052789 w 3508292"/>
                <a:gd name="connsiteY3" fmla="*/ 746927 h 821224"/>
                <a:gd name="connsiteX4" fmla="*/ 3505731 w 3508292"/>
                <a:gd name="connsiteY4" fmla="*/ 169246 h 821224"/>
                <a:gd name="connsiteX5" fmla="*/ 3385924 w 3508292"/>
                <a:gd name="connsiteY5" fmla="*/ 210259 h 821224"/>
                <a:gd name="connsiteX6" fmla="*/ 504142 w 3508292"/>
                <a:gd name="connsiteY6" fmla="*/ 869 h 821224"/>
                <a:gd name="connsiteX7" fmla="*/ 404982 w 3508292"/>
                <a:gd name="connsiteY7" fmla="*/ 47512 h 821224"/>
                <a:gd name="connsiteX8" fmla="*/ 0 w 3508292"/>
                <a:gd name="connsiteY8" fmla="*/ 666557 h 821224"/>
                <a:gd name="connsiteX0" fmla="*/ 0 w 3505939"/>
                <a:gd name="connsiteY0" fmla="*/ 666557 h 821224"/>
                <a:gd name="connsiteX1" fmla="*/ 53072 w 3505939"/>
                <a:gd name="connsiteY1" fmla="*/ 611141 h 821224"/>
                <a:gd name="connsiteX2" fmla="*/ 2943311 w 3505939"/>
                <a:gd name="connsiteY2" fmla="*/ 821095 h 821224"/>
                <a:gd name="connsiteX3" fmla="*/ 3052789 w 3505939"/>
                <a:gd name="connsiteY3" fmla="*/ 746927 h 821224"/>
                <a:gd name="connsiteX4" fmla="*/ 3505731 w 3505939"/>
                <a:gd name="connsiteY4" fmla="*/ 169246 h 821224"/>
                <a:gd name="connsiteX5" fmla="*/ 3385924 w 3505939"/>
                <a:gd name="connsiteY5" fmla="*/ 210259 h 821224"/>
                <a:gd name="connsiteX6" fmla="*/ 504142 w 3505939"/>
                <a:gd name="connsiteY6" fmla="*/ 869 h 821224"/>
                <a:gd name="connsiteX7" fmla="*/ 404982 w 3505939"/>
                <a:gd name="connsiteY7" fmla="*/ 47512 h 821224"/>
                <a:gd name="connsiteX8" fmla="*/ 0 w 3505939"/>
                <a:gd name="connsiteY8" fmla="*/ 666557 h 821224"/>
                <a:gd name="connsiteX0" fmla="*/ 0 w 3505939"/>
                <a:gd name="connsiteY0" fmla="*/ 666557 h 821224"/>
                <a:gd name="connsiteX1" fmla="*/ 53072 w 3505939"/>
                <a:gd name="connsiteY1" fmla="*/ 611141 h 821224"/>
                <a:gd name="connsiteX2" fmla="*/ 2943311 w 3505939"/>
                <a:gd name="connsiteY2" fmla="*/ 821095 h 821224"/>
                <a:gd name="connsiteX3" fmla="*/ 3052789 w 3505939"/>
                <a:gd name="connsiteY3" fmla="*/ 746927 h 821224"/>
                <a:gd name="connsiteX4" fmla="*/ 3505731 w 3505939"/>
                <a:gd name="connsiteY4" fmla="*/ 169246 h 821224"/>
                <a:gd name="connsiteX5" fmla="*/ 3385924 w 3505939"/>
                <a:gd name="connsiteY5" fmla="*/ 210259 h 821224"/>
                <a:gd name="connsiteX6" fmla="*/ 504142 w 3505939"/>
                <a:gd name="connsiteY6" fmla="*/ 869 h 821224"/>
                <a:gd name="connsiteX7" fmla="*/ 404982 w 3505939"/>
                <a:gd name="connsiteY7" fmla="*/ 47512 h 821224"/>
                <a:gd name="connsiteX8" fmla="*/ 0 w 3505939"/>
                <a:gd name="connsiteY8" fmla="*/ 666557 h 821224"/>
                <a:gd name="connsiteX0" fmla="*/ 0 w 3505940"/>
                <a:gd name="connsiteY0" fmla="*/ 666557 h 821224"/>
                <a:gd name="connsiteX1" fmla="*/ 53072 w 3505940"/>
                <a:gd name="connsiteY1" fmla="*/ 611141 h 821224"/>
                <a:gd name="connsiteX2" fmla="*/ 2943311 w 3505940"/>
                <a:gd name="connsiteY2" fmla="*/ 821095 h 821224"/>
                <a:gd name="connsiteX3" fmla="*/ 3052789 w 3505940"/>
                <a:gd name="connsiteY3" fmla="*/ 746927 h 821224"/>
                <a:gd name="connsiteX4" fmla="*/ 3505732 w 3505940"/>
                <a:gd name="connsiteY4" fmla="*/ 169246 h 821224"/>
                <a:gd name="connsiteX5" fmla="*/ 3385924 w 3505940"/>
                <a:gd name="connsiteY5" fmla="*/ 210259 h 821224"/>
                <a:gd name="connsiteX6" fmla="*/ 504142 w 3505940"/>
                <a:gd name="connsiteY6" fmla="*/ 869 h 821224"/>
                <a:gd name="connsiteX7" fmla="*/ 404982 w 3505940"/>
                <a:gd name="connsiteY7" fmla="*/ 47512 h 821224"/>
                <a:gd name="connsiteX8" fmla="*/ 0 w 3505940"/>
                <a:gd name="connsiteY8" fmla="*/ 666557 h 821224"/>
                <a:gd name="connsiteX0" fmla="*/ 0 w 3505940"/>
                <a:gd name="connsiteY0" fmla="*/ 666557 h 821224"/>
                <a:gd name="connsiteX1" fmla="*/ 53072 w 3505940"/>
                <a:gd name="connsiteY1" fmla="*/ 611141 h 821224"/>
                <a:gd name="connsiteX2" fmla="*/ 2943311 w 3505940"/>
                <a:gd name="connsiteY2" fmla="*/ 821095 h 821224"/>
                <a:gd name="connsiteX3" fmla="*/ 3052789 w 3505940"/>
                <a:gd name="connsiteY3" fmla="*/ 746927 h 821224"/>
                <a:gd name="connsiteX4" fmla="*/ 3505732 w 3505940"/>
                <a:gd name="connsiteY4" fmla="*/ 169246 h 821224"/>
                <a:gd name="connsiteX5" fmla="*/ 3346283 w 3505940"/>
                <a:gd name="connsiteY5" fmla="*/ 207412 h 821224"/>
                <a:gd name="connsiteX6" fmla="*/ 504142 w 3505940"/>
                <a:gd name="connsiteY6" fmla="*/ 869 h 821224"/>
                <a:gd name="connsiteX7" fmla="*/ 404982 w 3505940"/>
                <a:gd name="connsiteY7" fmla="*/ 47512 h 821224"/>
                <a:gd name="connsiteX8" fmla="*/ 0 w 3505940"/>
                <a:gd name="connsiteY8" fmla="*/ 666557 h 821224"/>
                <a:gd name="connsiteX0" fmla="*/ 0 w 3505940"/>
                <a:gd name="connsiteY0" fmla="*/ 666557 h 821224"/>
                <a:gd name="connsiteX1" fmla="*/ 53072 w 3505940"/>
                <a:gd name="connsiteY1" fmla="*/ 611141 h 821224"/>
                <a:gd name="connsiteX2" fmla="*/ 2943311 w 3505940"/>
                <a:gd name="connsiteY2" fmla="*/ 821095 h 821224"/>
                <a:gd name="connsiteX3" fmla="*/ 3052789 w 3505940"/>
                <a:gd name="connsiteY3" fmla="*/ 746927 h 821224"/>
                <a:gd name="connsiteX4" fmla="*/ 3505732 w 3505940"/>
                <a:gd name="connsiteY4" fmla="*/ 169246 h 821224"/>
                <a:gd name="connsiteX5" fmla="*/ 3346283 w 3505940"/>
                <a:gd name="connsiteY5" fmla="*/ 207412 h 821224"/>
                <a:gd name="connsiteX6" fmla="*/ 504142 w 3505940"/>
                <a:gd name="connsiteY6" fmla="*/ 869 h 821224"/>
                <a:gd name="connsiteX7" fmla="*/ 404982 w 3505940"/>
                <a:gd name="connsiteY7" fmla="*/ 47512 h 821224"/>
                <a:gd name="connsiteX8" fmla="*/ 0 w 3505940"/>
                <a:gd name="connsiteY8" fmla="*/ 666557 h 821224"/>
                <a:gd name="connsiteX0" fmla="*/ 0 w 3502927"/>
                <a:gd name="connsiteY0" fmla="*/ 666557 h 821224"/>
                <a:gd name="connsiteX1" fmla="*/ 53072 w 3502927"/>
                <a:gd name="connsiteY1" fmla="*/ 611141 h 821224"/>
                <a:gd name="connsiteX2" fmla="*/ 2943311 w 3502927"/>
                <a:gd name="connsiteY2" fmla="*/ 821095 h 821224"/>
                <a:gd name="connsiteX3" fmla="*/ 3052789 w 3502927"/>
                <a:gd name="connsiteY3" fmla="*/ 746927 h 821224"/>
                <a:gd name="connsiteX4" fmla="*/ 3502717 w 3502927"/>
                <a:gd name="connsiteY4" fmla="*/ 149945 h 821224"/>
                <a:gd name="connsiteX5" fmla="*/ 3346283 w 3502927"/>
                <a:gd name="connsiteY5" fmla="*/ 207412 h 821224"/>
                <a:gd name="connsiteX6" fmla="*/ 504142 w 3502927"/>
                <a:gd name="connsiteY6" fmla="*/ 869 h 821224"/>
                <a:gd name="connsiteX7" fmla="*/ 404982 w 3502927"/>
                <a:gd name="connsiteY7" fmla="*/ 47512 h 821224"/>
                <a:gd name="connsiteX8" fmla="*/ 0 w 3502927"/>
                <a:gd name="connsiteY8" fmla="*/ 666557 h 821224"/>
                <a:gd name="connsiteX0" fmla="*/ 0 w 3502927"/>
                <a:gd name="connsiteY0" fmla="*/ 666557 h 821224"/>
                <a:gd name="connsiteX1" fmla="*/ 53072 w 3502927"/>
                <a:gd name="connsiteY1" fmla="*/ 611141 h 821224"/>
                <a:gd name="connsiteX2" fmla="*/ 2943311 w 3502927"/>
                <a:gd name="connsiteY2" fmla="*/ 821095 h 821224"/>
                <a:gd name="connsiteX3" fmla="*/ 3052789 w 3502927"/>
                <a:gd name="connsiteY3" fmla="*/ 746927 h 821224"/>
                <a:gd name="connsiteX4" fmla="*/ 3502717 w 3502927"/>
                <a:gd name="connsiteY4" fmla="*/ 149945 h 821224"/>
                <a:gd name="connsiteX5" fmla="*/ 3346283 w 3502927"/>
                <a:gd name="connsiteY5" fmla="*/ 207412 h 821224"/>
                <a:gd name="connsiteX6" fmla="*/ 504142 w 3502927"/>
                <a:gd name="connsiteY6" fmla="*/ 869 h 821224"/>
                <a:gd name="connsiteX7" fmla="*/ 404982 w 3502927"/>
                <a:gd name="connsiteY7" fmla="*/ 47512 h 821224"/>
                <a:gd name="connsiteX8" fmla="*/ 0 w 3502927"/>
                <a:gd name="connsiteY8" fmla="*/ 666557 h 821224"/>
                <a:gd name="connsiteX0" fmla="*/ 0 w 3549760"/>
                <a:gd name="connsiteY0" fmla="*/ 666557 h 821224"/>
                <a:gd name="connsiteX1" fmla="*/ 53072 w 3549760"/>
                <a:gd name="connsiteY1" fmla="*/ 611141 h 821224"/>
                <a:gd name="connsiteX2" fmla="*/ 2943311 w 3549760"/>
                <a:gd name="connsiteY2" fmla="*/ 821095 h 821224"/>
                <a:gd name="connsiteX3" fmla="*/ 3052789 w 3549760"/>
                <a:gd name="connsiteY3" fmla="*/ 746927 h 821224"/>
                <a:gd name="connsiteX4" fmla="*/ 3549573 w 3549760"/>
                <a:gd name="connsiteY4" fmla="*/ 167623 h 821224"/>
                <a:gd name="connsiteX5" fmla="*/ 3346283 w 3549760"/>
                <a:gd name="connsiteY5" fmla="*/ 207412 h 821224"/>
                <a:gd name="connsiteX6" fmla="*/ 504142 w 3549760"/>
                <a:gd name="connsiteY6" fmla="*/ 869 h 821224"/>
                <a:gd name="connsiteX7" fmla="*/ 404982 w 3549760"/>
                <a:gd name="connsiteY7" fmla="*/ 47512 h 821224"/>
                <a:gd name="connsiteX8" fmla="*/ 0 w 3549760"/>
                <a:gd name="connsiteY8" fmla="*/ 666557 h 821224"/>
                <a:gd name="connsiteX0" fmla="*/ 0 w 3549760"/>
                <a:gd name="connsiteY0" fmla="*/ 666557 h 821224"/>
                <a:gd name="connsiteX1" fmla="*/ 53072 w 3549760"/>
                <a:gd name="connsiteY1" fmla="*/ 611141 h 821224"/>
                <a:gd name="connsiteX2" fmla="*/ 2943311 w 3549760"/>
                <a:gd name="connsiteY2" fmla="*/ 821095 h 821224"/>
                <a:gd name="connsiteX3" fmla="*/ 3052789 w 3549760"/>
                <a:gd name="connsiteY3" fmla="*/ 746927 h 821224"/>
                <a:gd name="connsiteX4" fmla="*/ 3549573 w 3549760"/>
                <a:gd name="connsiteY4" fmla="*/ 167623 h 821224"/>
                <a:gd name="connsiteX5" fmla="*/ 3346283 w 3549760"/>
                <a:gd name="connsiteY5" fmla="*/ 207412 h 821224"/>
                <a:gd name="connsiteX6" fmla="*/ 504142 w 3549760"/>
                <a:gd name="connsiteY6" fmla="*/ 869 h 821224"/>
                <a:gd name="connsiteX7" fmla="*/ 404982 w 3549760"/>
                <a:gd name="connsiteY7" fmla="*/ 47512 h 821224"/>
                <a:gd name="connsiteX8" fmla="*/ 0 w 3549760"/>
                <a:gd name="connsiteY8" fmla="*/ 666557 h 821224"/>
                <a:gd name="connsiteX0" fmla="*/ 0 w 3557923"/>
                <a:gd name="connsiteY0" fmla="*/ 666557 h 821224"/>
                <a:gd name="connsiteX1" fmla="*/ 53072 w 3557923"/>
                <a:gd name="connsiteY1" fmla="*/ 611141 h 821224"/>
                <a:gd name="connsiteX2" fmla="*/ 2943311 w 3557923"/>
                <a:gd name="connsiteY2" fmla="*/ 821095 h 821224"/>
                <a:gd name="connsiteX3" fmla="*/ 3052789 w 3557923"/>
                <a:gd name="connsiteY3" fmla="*/ 746927 h 821224"/>
                <a:gd name="connsiteX4" fmla="*/ 3557739 w 3557923"/>
                <a:gd name="connsiteY4" fmla="*/ 163439 h 821224"/>
                <a:gd name="connsiteX5" fmla="*/ 3346283 w 3557923"/>
                <a:gd name="connsiteY5" fmla="*/ 207412 h 821224"/>
                <a:gd name="connsiteX6" fmla="*/ 504142 w 3557923"/>
                <a:gd name="connsiteY6" fmla="*/ 869 h 821224"/>
                <a:gd name="connsiteX7" fmla="*/ 404982 w 3557923"/>
                <a:gd name="connsiteY7" fmla="*/ 47512 h 821224"/>
                <a:gd name="connsiteX8" fmla="*/ 0 w 3557923"/>
                <a:gd name="connsiteY8" fmla="*/ 666557 h 821224"/>
                <a:gd name="connsiteX0" fmla="*/ 0 w 3558874"/>
                <a:gd name="connsiteY0" fmla="*/ 666557 h 821224"/>
                <a:gd name="connsiteX1" fmla="*/ 53072 w 3558874"/>
                <a:gd name="connsiteY1" fmla="*/ 611141 h 821224"/>
                <a:gd name="connsiteX2" fmla="*/ 2943311 w 3558874"/>
                <a:gd name="connsiteY2" fmla="*/ 821095 h 821224"/>
                <a:gd name="connsiteX3" fmla="*/ 3052789 w 3558874"/>
                <a:gd name="connsiteY3" fmla="*/ 746927 h 821224"/>
                <a:gd name="connsiteX4" fmla="*/ 3558690 w 3558874"/>
                <a:gd name="connsiteY4" fmla="*/ 144423 h 821224"/>
                <a:gd name="connsiteX5" fmla="*/ 3346283 w 3558874"/>
                <a:gd name="connsiteY5" fmla="*/ 207412 h 821224"/>
                <a:gd name="connsiteX6" fmla="*/ 504142 w 3558874"/>
                <a:gd name="connsiteY6" fmla="*/ 869 h 821224"/>
                <a:gd name="connsiteX7" fmla="*/ 404982 w 3558874"/>
                <a:gd name="connsiteY7" fmla="*/ 47512 h 821224"/>
                <a:gd name="connsiteX8" fmla="*/ 0 w 3558874"/>
                <a:gd name="connsiteY8" fmla="*/ 666557 h 821224"/>
                <a:gd name="connsiteX0" fmla="*/ 0 w 3558874"/>
                <a:gd name="connsiteY0" fmla="*/ 666557 h 821224"/>
                <a:gd name="connsiteX1" fmla="*/ 53072 w 3558874"/>
                <a:gd name="connsiteY1" fmla="*/ 611141 h 821224"/>
                <a:gd name="connsiteX2" fmla="*/ 2943311 w 3558874"/>
                <a:gd name="connsiteY2" fmla="*/ 821095 h 821224"/>
                <a:gd name="connsiteX3" fmla="*/ 3052789 w 3558874"/>
                <a:gd name="connsiteY3" fmla="*/ 746927 h 821224"/>
                <a:gd name="connsiteX4" fmla="*/ 3558690 w 3558874"/>
                <a:gd name="connsiteY4" fmla="*/ 144423 h 821224"/>
                <a:gd name="connsiteX5" fmla="*/ 3346283 w 3558874"/>
                <a:gd name="connsiteY5" fmla="*/ 207412 h 821224"/>
                <a:gd name="connsiteX6" fmla="*/ 504142 w 3558874"/>
                <a:gd name="connsiteY6" fmla="*/ 869 h 821224"/>
                <a:gd name="connsiteX7" fmla="*/ 404982 w 3558874"/>
                <a:gd name="connsiteY7" fmla="*/ 47512 h 821224"/>
                <a:gd name="connsiteX8" fmla="*/ 0 w 3558874"/>
                <a:gd name="connsiteY8" fmla="*/ 666557 h 821224"/>
                <a:gd name="connsiteX0" fmla="*/ 0 w 3514814"/>
                <a:gd name="connsiteY0" fmla="*/ 666557 h 821224"/>
                <a:gd name="connsiteX1" fmla="*/ 53072 w 3514814"/>
                <a:gd name="connsiteY1" fmla="*/ 611141 h 821224"/>
                <a:gd name="connsiteX2" fmla="*/ 2943311 w 3514814"/>
                <a:gd name="connsiteY2" fmla="*/ 821095 h 821224"/>
                <a:gd name="connsiteX3" fmla="*/ 3052789 w 3514814"/>
                <a:gd name="connsiteY3" fmla="*/ 746927 h 821224"/>
                <a:gd name="connsiteX4" fmla="*/ 3514611 w 3514814"/>
                <a:gd name="connsiteY4" fmla="*/ 150800 h 821224"/>
                <a:gd name="connsiteX5" fmla="*/ 3346283 w 3514814"/>
                <a:gd name="connsiteY5" fmla="*/ 207412 h 821224"/>
                <a:gd name="connsiteX6" fmla="*/ 504142 w 3514814"/>
                <a:gd name="connsiteY6" fmla="*/ 869 h 821224"/>
                <a:gd name="connsiteX7" fmla="*/ 404982 w 3514814"/>
                <a:gd name="connsiteY7" fmla="*/ 47512 h 821224"/>
                <a:gd name="connsiteX8" fmla="*/ 0 w 3514814"/>
                <a:gd name="connsiteY8" fmla="*/ 666557 h 821224"/>
                <a:gd name="connsiteX0" fmla="*/ 0 w 3514611"/>
                <a:gd name="connsiteY0" fmla="*/ 666557 h 821224"/>
                <a:gd name="connsiteX1" fmla="*/ 53072 w 3514611"/>
                <a:gd name="connsiteY1" fmla="*/ 611141 h 821224"/>
                <a:gd name="connsiteX2" fmla="*/ 2943311 w 3514611"/>
                <a:gd name="connsiteY2" fmla="*/ 821095 h 821224"/>
                <a:gd name="connsiteX3" fmla="*/ 3052789 w 3514611"/>
                <a:gd name="connsiteY3" fmla="*/ 746927 h 821224"/>
                <a:gd name="connsiteX4" fmla="*/ 3514611 w 3514611"/>
                <a:gd name="connsiteY4" fmla="*/ 150800 h 821224"/>
                <a:gd name="connsiteX5" fmla="*/ 3346283 w 3514611"/>
                <a:gd name="connsiteY5" fmla="*/ 207412 h 821224"/>
                <a:gd name="connsiteX6" fmla="*/ 504142 w 3514611"/>
                <a:gd name="connsiteY6" fmla="*/ 869 h 821224"/>
                <a:gd name="connsiteX7" fmla="*/ 404982 w 3514611"/>
                <a:gd name="connsiteY7" fmla="*/ 47512 h 821224"/>
                <a:gd name="connsiteX8" fmla="*/ 0 w 3514611"/>
                <a:gd name="connsiteY8" fmla="*/ 666557 h 821224"/>
                <a:gd name="connsiteX0" fmla="*/ 0 w 3542835"/>
                <a:gd name="connsiteY0" fmla="*/ 666557 h 821224"/>
                <a:gd name="connsiteX1" fmla="*/ 53072 w 3542835"/>
                <a:gd name="connsiteY1" fmla="*/ 611141 h 821224"/>
                <a:gd name="connsiteX2" fmla="*/ 2943311 w 3542835"/>
                <a:gd name="connsiteY2" fmla="*/ 821095 h 821224"/>
                <a:gd name="connsiteX3" fmla="*/ 3052789 w 3542835"/>
                <a:gd name="connsiteY3" fmla="*/ 746927 h 821224"/>
                <a:gd name="connsiteX4" fmla="*/ 3542835 w 3542835"/>
                <a:gd name="connsiteY4" fmla="*/ 143285 h 821224"/>
                <a:gd name="connsiteX5" fmla="*/ 3346283 w 3542835"/>
                <a:gd name="connsiteY5" fmla="*/ 207412 h 821224"/>
                <a:gd name="connsiteX6" fmla="*/ 504142 w 3542835"/>
                <a:gd name="connsiteY6" fmla="*/ 869 h 821224"/>
                <a:gd name="connsiteX7" fmla="*/ 404982 w 3542835"/>
                <a:gd name="connsiteY7" fmla="*/ 47512 h 821224"/>
                <a:gd name="connsiteX8" fmla="*/ 0 w 3542835"/>
                <a:gd name="connsiteY8" fmla="*/ 666557 h 821224"/>
                <a:gd name="connsiteX0" fmla="*/ 0 w 3466020"/>
                <a:gd name="connsiteY0" fmla="*/ 666557 h 821224"/>
                <a:gd name="connsiteX1" fmla="*/ 53072 w 3466020"/>
                <a:gd name="connsiteY1" fmla="*/ 611141 h 821224"/>
                <a:gd name="connsiteX2" fmla="*/ 2943311 w 3466020"/>
                <a:gd name="connsiteY2" fmla="*/ 821095 h 821224"/>
                <a:gd name="connsiteX3" fmla="*/ 3052789 w 3466020"/>
                <a:gd name="connsiteY3" fmla="*/ 746927 h 821224"/>
                <a:gd name="connsiteX4" fmla="*/ 3466020 w 3466020"/>
                <a:gd name="connsiteY4" fmla="*/ 247502 h 821224"/>
                <a:gd name="connsiteX5" fmla="*/ 3346283 w 3466020"/>
                <a:gd name="connsiteY5" fmla="*/ 207412 h 821224"/>
                <a:gd name="connsiteX6" fmla="*/ 504142 w 3466020"/>
                <a:gd name="connsiteY6" fmla="*/ 869 h 821224"/>
                <a:gd name="connsiteX7" fmla="*/ 404982 w 3466020"/>
                <a:gd name="connsiteY7" fmla="*/ 47512 h 821224"/>
                <a:gd name="connsiteX8" fmla="*/ 0 w 3466020"/>
                <a:gd name="connsiteY8" fmla="*/ 666557 h 821224"/>
                <a:gd name="connsiteX0" fmla="*/ 0 w 3546579"/>
                <a:gd name="connsiteY0" fmla="*/ 666557 h 821224"/>
                <a:gd name="connsiteX1" fmla="*/ 53072 w 3546579"/>
                <a:gd name="connsiteY1" fmla="*/ 611141 h 821224"/>
                <a:gd name="connsiteX2" fmla="*/ 2943311 w 3546579"/>
                <a:gd name="connsiteY2" fmla="*/ 821095 h 821224"/>
                <a:gd name="connsiteX3" fmla="*/ 3052789 w 3546579"/>
                <a:gd name="connsiteY3" fmla="*/ 746927 h 821224"/>
                <a:gd name="connsiteX4" fmla="*/ 3466020 w 3546579"/>
                <a:gd name="connsiteY4" fmla="*/ 247502 h 821224"/>
                <a:gd name="connsiteX5" fmla="*/ 3503568 w 3546579"/>
                <a:gd name="connsiteY5" fmla="*/ 85121 h 821224"/>
                <a:gd name="connsiteX6" fmla="*/ 504142 w 3546579"/>
                <a:gd name="connsiteY6" fmla="*/ 869 h 821224"/>
                <a:gd name="connsiteX7" fmla="*/ 404982 w 3546579"/>
                <a:gd name="connsiteY7" fmla="*/ 47512 h 821224"/>
                <a:gd name="connsiteX8" fmla="*/ 0 w 3546579"/>
                <a:gd name="connsiteY8" fmla="*/ 666557 h 821224"/>
                <a:gd name="connsiteX0" fmla="*/ 0 w 3546579"/>
                <a:gd name="connsiteY0" fmla="*/ 666557 h 821224"/>
                <a:gd name="connsiteX1" fmla="*/ 53072 w 3546579"/>
                <a:gd name="connsiteY1" fmla="*/ 611141 h 821224"/>
                <a:gd name="connsiteX2" fmla="*/ 2943311 w 3546579"/>
                <a:gd name="connsiteY2" fmla="*/ 821095 h 821224"/>
                <a:gd name="connsiteX3" fmla="*/ 3052789 w 3546579"/>
                <a:gd name="connsiteY3" fmla="*/ 746927 h 821224"/>
                <a:gd name="connsiteX4" fmla="*/ 3466020 w 3546579"/>
                <a:gd name="connsiteY4" fmla="*/ 247502 h 821224"/>
                <a:gd name="connsiteX5" fmla="*/ 3503568 w 3546579"/>
                <a:gd name="connsiteY5" fmla="*/ 85121 h 821224"/>
                <a:gd name="connsiteX6" fmla="*/ 504142 w 3546579"/>
                <a:gd name="connsiteY6" fmla="*/ 869 h 821224"/>
                <a:gd name="connsiteX7" fmla="*/ 404982 w 3546579"/>
                <a:gd name="connsiteY7" fmla="*/ 47512 h 821224"/>
                <a:gd name="connsiteX8" fmla="*/ 0 w 3546579"/>
                <a:gd name="connsiteY8" fmla="*/ 666557 h 821224"/>
                <a:gd name="connsiteX0" fmla="*/ 0 w 3511123"/>
                <a:gd name="connsiteY0" fmla="*/ 666557 h 821224"/>
                <a:gd name="connsiteX1" fmla="*/ 53072 w 3511123"/>
                <a:gd name="connsiteY1" fmla="*/ 611141 h 821224"/>
                <a:gd name="connsiteX2" fmla="*/ 2943311 w 3511123"/>
                <a:gd name="connsiteY2" fmla="*/ 821095 h 821224"/>
                <a:gd name="connsiteX3" fmla="*/ 3052789 w 3511123"/>
                <a:gd name="connsiteY3" fmla="*/ 746927 h 821224"/>
                <a:gd name="connsiteX4" fmla="*/ 3466020 w 3511123"/>
                <a:gd name="connsiteY4" fmla="*/ 247502 h 821224"/>
                <a:gd name="connsiteX5" fmla="*/ 3503568 w 3511123"/>
                <a:gd name="connsiteY5" fmla="*/ 85121 h 821224"/>
                <a:gd name="connsiteX6" fmla="*/ 504142 w 3511123"/>
                <a:gd name="connsiteY6" fmla="*/ 869 h 821224"/>
                <a:gd name="connsiteX7" fmla="*/ 404982 w 3511123"/>
                <a:gd name="connsiteY7" fmla="*/ 47512 h 821224"/>
                <a:gd name="connsiteX8" fmla="*/ 0 w 3511123"/>
                <a:gd name="connsiteY8" fmla="*/ 666557 h 821224"/>
                <a:gd name="connsiteX0" fmla="*/ 0 w 3511123"/>
                <a:gd name="connsiteY0" fmla="*/ 666557 h 821224"/>
                <a:gd name="connsiteX1" fmla="*/ 53072 w 3511123"/>
                <a:gd name="connsiteY1" fmla="*/ 611141 h 821224"/>
                <a:gd name="connsiteX2" fmla="*/ 2943311 w 3511123"/>
                <a:gd name="connsiteY2" fmla="*/ 821095 h 821224"/>
                <a:gd name="connsiteX3" fmla="*/ 3052789 w 3511123"/>
                <a:gd name="connsiteY3" fmla="*/ 746927 h 821224"/>
                <a:gd name="connsiteX4" fmla="*/ 3466020 w 3511123"/>
                <a:gd name="connsiteY4" fmla="*/ 247502 h 821224"/>
                <a:gd name="connsiteX5" fmla="*/ 3503568 w 3511123"/>
                <a:gd name="connsiteY5" fmla="*/ 85121 h 821224"/>
                <a:gd name="connsiteX6" fmla="*/ 504142 w 3511123"/>
                <a:gd name="connsiteY6" fmla="*/ 869 h 821224"/>
                <a:gd name="connsiteX7" fmla="*/ 404982 w 3511123"/>
                <a:gd name="connsiteY7" fmla="*/ 47512 h 821224"/>
                <a:gd name="connsiteX8" fmla="*/ 0 w 3511123"/>
                <a:gd name="connsiteY8" fmla="*/ 666557 h 821224"/>
                <a:gd name="connsiteX0" fmla="*/ 0 w 3589180"/>
                <a:gd name="connsiteY0" fmla="*/ 666557 h 821224"/>
                <a:gd name="connsiteX1" fmla="*/ 53072 w 3589180"/>
                <a:gd name="connsiteY1" fmla="*/ 611141 h 821224"/>
                <a:gd name="connsiteX2" fmla="*/ 2943311 w 3589180"/>
                <a:gd name="connsiteY2" fmla="*/ 821095 h 821224"/>
                <a:gd name="connsiteX3" fmla="*/ 3052789 w 3589180"/>
                <a:gd name="connsiteY3" fmla="*/ 746927 h 821224"/>
                <a:gd name="connsiteX4" fmla="*/ 3466020 w 3589180"/>
                <a:gd name="connsiteY4" fmla="*/ 247502 h 821224"/>
                <a:gd name="connsiteX5" fmla="*/ 3581828 w 3589180"/>
                <a:gd name="connsiteY5" fmla="*/ 190935 h 821224"/>
                <a:gd name="connsiteX6" fmla="*/ 504142 w 3589180"/>
                <a:gd name="connsiteY6" fmla="*/ 869 h 821224"/>
                <a:gd name="connsiteX7" fmla="*/ 404982 w 3589180"/>
                <a:gd name="connsiteY7" fmla="*/ 47512 h 821224"/>
                <a:gd name="connsiteX8" fmla="*/ 0 w 3589180"/>
                <a:gd name="connsiteY8" fmla="*/ 666557 h 821224"/>
                <a:gd name="connsiteX0" fmla="*/ 0 w 3589180"/>
                <a:gd name="connsiteY0" fmla="*/ 666557 h 821224"/>
                <a:gd name="connsiteX1" fmla="*/ 53072 w 3589180"/>
                <a:gd name="connsiteY1" fmla="*/ 611141 h 821224"/>
                <a:gd name="connsiteX2" fmla="*/ 2943311 w 3589180"/>
                <a:gd name="connsiteY2" fmla="*/ 821095 h 821224"/>
                <a:gd name="connsiteX3" fmla="*/ 3052789 w 3589180"/>
                <a:gd name="connsiteY3" fmla="*/ 746927 h 821224"/>
                <a:gd name="connsiteX4" fmla="*/ 3466020 w 3589180"/>
                <a:gd name="connsiteY4" fmla="*/ 247502 h 821224"/>
                <a:gd name="connsiteX5" fmla="*/ 3581828 w 3589180"/>
                <a:gd name="connsiteY5" fmla="*/ 190935 h 821224"/>
                <a:gd name="connsiteX6" fmla="*/ 504142 w 3589180"/>
                <a:gd name="connsiteY6" fmla="*/ 869 h 821224"/>
                <a:gd name="connsiteX7" fmla="*/ 404982 w 3589180"/>
                <a:gd name="connsiteY7" fmla="*/ 47512 h 821224"/>
                <a:gd name="connsiteX8" fmla="*/ 0 w 3589180"/>
                <a:gd name="connsiteY8" fmla="*/ 666557 h 821224"/>
                <a:gd name="connsiteX0" fmla="*/ 0 w 3581828"/>
                <a:gd name="connsiteY0" fmla="*/ 666557 h 821224"/>
                <a:gd name="connsiteX1" fmla="*/ 53072 w 3581828"/>
                <a:gd name="connsiteY1" fmla="*/ 611141 h 821224"/>
                <a:gd name="connsiteX2" fmla="*/ 2943311 w 3581828"/>
                <a:gd name="connsiteY2" fmla="*/ 821095 h 821224"/>
                <a:gd name="connsiteX3" fmla="*/ 3052789 w 3581828"/>
                <a:gd name="connsiteY3" fmla="*/ 746927 h 821224"/>
                <a:gd name="connsiteX4" fmla="*/ 3466020 w 3581828"/>
                <a:gd name="connsiteY4" fmla="*/ 247502 h 821224"/>
                <a:gd name="connsiteX5" fmla="*/ 3581828 w 3581828"/>
                <a:gd name="connsiteY5" fmla="*/ 190935 h 821224"/>
                <a:gd name="connsiteX6" fmla="*/ 504142 w 3581828"/>
                <a:gd name="connsiteY6" fmla="*/ 869 h 821224"/>
                <a:gd name="connsiteX7" fmla="*/ 404982 w 3581828"/>
                <a:gd name="connsiteY7" fmla="*/ 47512 h 821224"/>
                <a:gd name="connsiteX8" fmla="*/ 0 w 3581828"/>
                <a:gd name="connsiteY8" fmla="*/ 666557 h 821224"/>
                <a:gd name="connsiteX0" fmla="*/ 0 w 3466020"/>
                <a:gd name="connsiteY0" fmla="*/ 666557 h 821224"/>
                <a:gd name="connsiteX1" fmla="*/ 53072 w 3466020"/>
                <a:gd name="connsiteY1" fmla="*/ 611141 h 821224"/>
                <a:gd name="connsiteX2" fmla="*/ 2943311 w 3466020"/>
                <a:gd name="connsiteY2" fmla="*/ 821095 h 821224"/>
                <a:gd name="connsiteX3" fmla="*/ 3052789 w 3466020"/>
                <a:gd name="connsiteY3" fmla="*/ 746927 h 821224"/>
                <a:gd name="connsiteX4" fmla="*/ 3466020 w 3466020"/>
                <a:gd name="connsiteY4" fmla="*/ 247502 h 821224"/>
                <a:gd name="connsiteX5" fmla="*/ 3458465 w 3466020"/>
                <a:gd name="connsiteY5" fmla="*/ 191615 h 821224"/>
                <a:gd name="connsiteX6" fmla="*/ 504142 w 3466020"/>
                <a:gd name="connsiteY6" fmla="*/ 869 h 821224"/>
                <a:gd name="connsiteX7" fmla="*/ 404982 w 3466020"/>
                <a:gd name="connsiteY7" fmla="*/ 47512 h 821224"/>
                <a:gd name="connsiteX8" fmla="*/ 0 w 3466020"/>
                <a:gd name="connsiteY8" fmla="*/ 666557 h 821224"/>
                <a:gd name="connsiteX0" fmla="*/ 0 w 3631543"/>
                <a:gd name="connsiteY0" fmla="*/ 666557 h 821224"/>
                <a:gd name="connsiteX1" fmla="*/ 53072 w 3631543"/>
                <a:gd name="connsiteY1" fmla="*/ 611141 h 821224"/>
                <a:gd name="connsiteX2" fmla="*/ 2943311 w 3631543"/>
                <a:gd name="connsiteY2" fmla="*/ 821095 h 821224"/>
                <a:gd name="connsiteX3" fmla="*/ 3052789 w 3631543"/>
                <a:gd name="connsiteY3" fmla="*/ 746927 h 821224"/>
                <a:gd name="connsiteX4" fmla="*/ 3631543 w 3631543"/>
                <a:gd name="connsiteY4" fmla="*/ 39924 h 821224"/>
                <a:gd name="connsiteX5" fmla="*/ 3458465 w 3631543"/>
                <a:gd name="connsiteY5" fmla="*/ 191615 h 821224"/>
                <a:gd name="connsiteX6" fmla="*/ 504142 w 3631543"/>
                <a:gd name="connsiteY6" fmla="*/ 869 h 821224"/>
                <a:gd name="connsiteX7" fmla="*/ 404982 w 3631543"/>
                <a:gd name="connsiteY7" fmla="*/ 47512 h 821224"/>
                <a:gd name="connsiteX8" fmla="*/ 0 w 3631543"/>
                <a:gd name="connsiteY8" fmla="*/ 666557 h 821224"/>
                <a:gd name="connsiteX0" fmla="*/ 0 w 3631543"/>
                <a:gd name="connsiteY0" fmla="*/ 666557 h 821224"/>
                <a:gd name="connsiteX1" fmla="*/ 53072 w 3631543"/>
                <a:gd name="connsiteY1" fmla="*/ 611141 h 821224"/>
                <a:gd name="connsiteX2" fmla="*/ 2943311 w 3631543"/>
                <a:gd name="connsiteY2" fmla="*/ 821095 h 821224"/>
                <a:gd name="connsiteX3" fmla="*/ 3052789 w 3631543"/>
                <a:gd name="connsiteY3" fmla="*/ 746927 h 821224"/>
                <a:gd name="connsiteX4" fmla="*/ 3631543 w 3631543"/>
                <a:gd name="connsiteY4" fmla="*/ 39924 h 821224"/>
                <a:gd name="connsiteX5" fmla="*/ 3458465 w 3631543"/>
                <a:gd name="connsiteY5" fmla="*/ 191615 h 821224"/>
                <a:gd name="connsiteX6" fmla="*/ 504142 w 3631543"/>
                <a:gd name="connsiteY6" fmla="*/ 869 h 821224"/>
                <a:gd name="connsiteX7" fmla="*/ 404982 w 3631543"/>
                <a:gd name="connsiteY7" fmla="*/ 47512 h 821224"/>
                <a:gd name="connsiteX8" fmla="*/ 0 w 3631543"/>
                <a:gd name="connsiteY8" fmla="*/ 666557 h 821224"/>
                <a:gd name="connsiteX0" fmla="*/ 0 w 3631543"/>
                <a:gd name="connsiteY0" fmla="*/ 666557 h 821224"/>
                <a:gd name="connsiteX1" fmla="*/ 53072 w 3631543"/>
                <a:gd name="connsiteY1" fmla="*/ 611141 h 821224"/>
                <a:gd name="connsiteX2" fmla="*/ 2943311 w 3631543"/>
                <a:gd name="connsiteY2" fmla="*/ 821095 h 821224"/>
                <a:gd name="connsiteX3" fmla="*/ 3052789 w 3631543"/>
                <a:gd name="connsiteY3" fmla="*/ 746927 h 821224"/>
                <a:gd name="connsiteX4" fmla="*/ 3631543 w 3631543"/>
                <a:gd name="connsiteY4" fmla="*/ 39924 h 821224"/>
                <a:gd name="connsiteX5" fmla="*/ 3458465 w 3631543"/>
                <a:gd name="connsiteY5" fmla="*/ 191615 h 821224"/>
                <a:gd name="connsiteX6" fmla="*/ 504142 w 3631543"/>
                <a:gd name="connsiteY6" fmla="*/ 869 h 821224"/>
                <a:gd name="connsiteX7" fmla="*/ 404982 w 3631543"/>
                <a:gd name="connsiteY7" fmla="*/ 47512 h 821224"/>
                <a:gd name="connsiteX8" fmla="*/ 0 w 3631543"/>
                <a:gd name="connsiteY8" fmla="*/ 666557 h 821224"/>
                <a:gd name="connsiteX0" fmla="*/ 0 w 3594534"/>
                <a:gd name="connsiteY0" fmla="*/ 666557 h 821224"/>
                <a:gd name="connsiteX1" fmla="*/ 53072 w 3594534"/>
                <a:gd name="connsiteY1" fmla="*/ 611141 h 821224"/>
                <a:gd name="connsiteX2" fmla="*/ 2943311 w 3594534"/>
                <a:gd name="connsiteY2" fmla="*/ 821095 h 821224"/>
                <a:gd name="connsiteX3" fmla="*/ 3052789 w 3594534"/>
                <a:gd name="connsiteY3" fmla="*/ 746927 h 821224"/>
                <a:gd name="connsiteX4" fmla="*/ 3594534 w 3594534"/>
                <a:gd name="connsiteY4" fmla="*/ 223336 h 821224"/>
                <a:gd name="connsiteX5" fmla="*/ 3458465 w 3594534"/>
                <a:gd name="connsiteY5" fmla="*/ 191615 h 821224"/>
                <a:gd name="connsiteX6" fmla="*/ 504142 w 3594534"/>
                <a:gd name="connsiteY6" fmla="*/ 869 h 821224"/>
                <a:gd name="connsiteX7" fmla="*/ 404982 w 3594534"/>
                <a:gd name="connsiteY7" fmla="*/ 47512 h 821224"/>
                <a:gd name="connsiteX8" fmla="*/ 0 w 3594534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326938 w 3516748"/>
                <a:gd name="connsiteY5" fmla="*/ 196481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326938 w 3516748"/>
                <a:gd name="connsiteY5" fmla="*/ 196481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262326 w 3516748"/>
                <a:gd name="connsiteY5" fmla="*/ 21569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2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2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2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25151"/>
                <a:gd name="connsiteY0" fmla="*/ 666557 h 821224"/>
                <a:gd name="connsiteX1" fmla="*/ 53072 w 3525151"/>
                <a:gd name="connsiteY1" fmla="*/ 611141 h 821224"/>
                <a:gd name="connsiteX2" fmla="*/ 2943311 w 3525151"/>
                <a:gd name="connsiteY2" fmla="*/ 821095 h 821224"/>
                <a:gd name="connsiteX3" fmla="*/ 3052789 w 3525151"/>
                <a:gd name="connsiteY3" fmla="*/ 746927 h 821224"/>
                <a:gd name="connsiteX4" fmla="*/ 3525151 w 3525151"/>
                <a:gd name="connsiteY4" fmla="*/ 99075 h 821224"/>
                <a:gd name="connsiteX5" fmla="*/ 3262326 w 3525151"/>
                <a:gd name="connsiteY5" fmla="*/ 215695 h 821224"/>
                <a:gd name="connsiteX6" fmla="*/ 504142 w 3525151"/>
                <a:gd name="connsiteY6" fmla="*/ 869 h 821224"/>
                <a:gd name="connsiteX7" fmla="*/ 404982 w 3525151"/>
                <a:gd name="connsiteY7" fmla="*/ 47512 h 821224"/>
                <a:gd name="connsiteX8" fmla="*/ 0 w 3525151"/>
                <a:gd name="connsiteY8" fmla="*/ 666557 h 821224"/>
                <a:gd name="connsiteX0" fmla="*/ 0 w 3528181"/>
                <a:gd name="connsiteY0" fmla="*/ 666557 h 821224"/>
                <a:gd name="connsiteX1" fmla="*/ 53072 w 3528181"/>
                <a:gd name="connsiteY1" fmla="*/ 611141 h 821224"/>
                <a:gd name="connsiteX2" fmla="*/ 2943311 w 3528181"/>
                <a:gd name="connsiteY2" fmla="*/ 821095 h 821224"/>
                <a:gd name="connsiteX3" fmla="*/ 3052789 w 3528181"/>
                <a:gd name="connsiteY3" fmla="*/ 746927 h 821224"/>
                <a:gd name="connsiteX4" fmla="*/ 3525151 w 3528181"/>
                <a:gd name="connsiteY4" fmla="*/ 99075 h 821224"/>
                <a:gd name="connsiteX5" fmla="*/ 3262326 w 3528181"/>
                <a:gd name="connsiteY5" fmla="*/ 215695 h 821224"/>
                <a:gd name="connsiteX6" fmla="*/ 504142 w 3528181"/>
                <a:gd name="connsiteY6" fmla="*/ 869 h 821224"/>
                <a:gd name="connsiteX7" fmla="*/ 404982 w 3528181"/>
                <a:gd name="connsiteY7" fmla="*/ 47512 h 821224"/>
                <a:gd name="connsiteX8" fmla="*/ 0 w 3528181"/>
                <a:gd name="connsiteY8" fmla="*/ 666557 h 821224"/>
                <a:gd name="connsiteX0" fmla="*/ 0 w 3528181"/>
                <a:gd name="connsiteY0" fmla="*/ 666557 h 821224"/>
                <a:gd name="connsiteX1" fmla="*/ 53072 w 3528181"/>
                <a:gd name="connsiteY1" fmla="*/ 611141 h 821224"/>
                <a:gd name="connsiteX2" fmla="*/ 2943311 w 3528181"/>
                <a:gd name="connsiteY2" fmla="*/ 821095 h 821224"/>
                <a:gd name="connsiteX3" fmla="*/ 3052789 w 3528181"/>
                <a:gd name="connsiteY3" fmla="*/ 746927 h 821224"/>
                <a:gd name="connsiteX4" fmla="*/ 3525151 w 3528181"/>
                <a:gd name="connsiteY4" fmla="*/ 99075 h 821224"/>
                <a:gd name="connsiteX5" fmla="*/ 3262326 w 3528181"/>
                <a:gd name="connsiteY5" fmla="*/ 215695 h 821224"/>
                <a:gd name="connsiteX6" fmla="*/ 504142 w 3528181"/>
                <a:gd name="connsiteY6" fmla="*/ 869 h 821224"/>
                <a:gd name="connsiteX7" fmla="*/ 404982 w 3528181"/>
                <a:gd name="connsiteY7" fmla="*/ 47512 h 821224"/>
                <a:gd name="connsiteX8" fmla="*/ 0 w 3528181"/>
                <a:gd name="connsiteY8" fmla="*/ 666557 h 821224"/>
                <a:gd name="connsiteX0" fmla="*/ 0 w 3525151"/>
                <a:gd name="connsiteY0" fmla="*/ 666557 h 821224"/>
                <a:gd name="connsiteX1" fmla="*/ 53072 w 3525151"/>
                <a:gd name="connsiteY1" fmla="*/ 611141 h 821224"/>
                <a:gd name="connsiteX2" fmla="*/ 2943311 w 3525151"/>
                <a:gd name="connsiteY2" fmla="*/ 821095 h 821224"/>
                <a:gd name="connsiteX3" fmla="*/ 3052789 w 3525151"/>
                <a:gd name="connsiteY3" fmla="*/ 746927 h 821224"/>
                <a:gd name="connsiteX4" fmla="*/ 3525151 w 3525151"/>
                <a:gd name="connsiteY4" fmla="*/ 99075 h 821224"/>
                <a:gd name="connsiteX5" fmla="*/ 3262326 w 3525151"/>
                <a:gd name="connsiteY5" fmla="*/ 215695 h 821224"/>
                <a:gd name="connsiteX6" fmla="*/ 504142 w 3525151"/>
                <a:gd name="connsiteY6" fmla="*/ 869 h 821224"/>
                <a:gd name="connsiteX7" fmla="*/ 404982 w 3525151"/>
                <a:gd name="connsiteY7" fmla="*/ 47512 h 821224"/>
                <a:gd name="connsiteX8" fmla="*/ 0 w 3525151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13259"/>
                <a:gd name="connsiteY0" fmla="*/ 666557 h 821224"/>
                <a:gd name="connsiteX1" fmla="*/ 53072 w 3513259"/>
                <a:gd name="connsiteY1" fmla="*/ 611141 h 821224"/>
                <a:gd name="connsiteX2" fmla="*/ 2943311 w 3513259"/>
                <a:gd name="connsiteY2" fmla="*/ 821095 h 821224"/>
                <a:gd name="connsiteX3" fmla="*/ 3052789 w 3513259"/>
                <a:gd name="connsiteY3" fmla="*/ 746927 h 821224"/>
                <a:gd name="connsiteX4" fmla="*/ 3513259 w 3513259"/>
                <a:gd name="connsiteY4" fmla="*/ 98220 h 821224"/>
                <a:gd name="connsiteX5" fmla="*/ 3262326 w 3513259"/>
                <a:gd name="connsiteY5" fmla="*/ 215695 h 821224"/>
                <a:gd name="connsiteX6" fmla="*/ 504142 w 3513259"/>
                <a:gd name="connsiteY6" fmla="*/ 869 h 821224"/>
                <a:gd name="connsiteX7" fmla="*/ 404982 w 3513259"/>
                <a:gd name="connsiteY7" fmla="*/ 47512 h 821224"/>
                <a:gd name="connsiteX8" fmla="*/ 0 w 3513259"/>
                <a:gd name="connsiteY8" fmla="*/ 666557 h 821224"/>
                <a:gd name="connsiteX0" fmla="*/ 0 w 3513259"/>
                <a:gd name="connsiteY0" fmla="*/ 666557 h 821224"/>
                <a:gd name="connsiteX1" fmla="*/ 53072 w 3513259"/>
                <a:gd name="connsiteY1" fmla="*/ 611141 h 821224"/>
                <a:gd name="connsiteX2" fmla="*/ 2943311 w 3513259"/>
                <a:gd name="connsiteY2" fmla="*/ 821095 h 821224"/>
                <a:gd name="connsiteX3" fmla="*/ 3052789 w 3513259"/>
                <a:gd name="connsiteY3" fmla="*/ 746927 h 821224"/>
                <a:gd name="connsiteX4" fmla="*/ 3513259 w 3513259"/>
                <a:gd name="connsiteY4" fmla="*/ 98220 h 821224"/>
                <a:gd name="connsiteX5" fmla="*/ 3262326 w 3513259"/>
                <a:gd name="connsiteY5" fmla="*/ 215695 h 821224"/>
                <a:gd name="connsiteX6" fmla="*/ 504142 w 3513259"/>
                <a:gd name="connsiteY6" fmla="*/ 869 h 821224"/>
                <a:gd name="connsiteX7" fmla="*/ 404982 w 3513259"/>
                <a:gd name="connsiteY7" fmla="*/ 47512 h 821224"/>
                <a:gd name="connsiteX8" fmla="*/ 0 w 3513259"/>
                <a:gd name="connsiteY8" fmla="*/ 666557 h 821224"/>
                <a:gd name="connsiteX0" fmla="*/ 0 w 3513259"/>
                <a:gd name="connsiteY0" fmla="*/ 666557 h 821224"/>
                <a:gd name="connsiteX1" fmla="*/ 53072 w 3513259"/>
                <a:gd name="connsiteY1" fmla="*/ 611141 h 821224"/>
                <a:gd name="connsiteX2" fmla="*/ 2943311 w 3513259"/>
                <a:gd name="connsiteY2" fmla="*/ 821095 h 821224"/>
                <a:gd name="connsiteX3" fmla="*/ 3052789 w 3513259"/>
                <a:gd name="connsiteY3" fmla="*/ 746927 h 821224"/>
                <a:gd name="connsiteX4" fmla="*/ 3513259 w 3513259"/>
                <a:gd name="connsiteY4" fmla="*/ 98220 h 821224"/>
                <a:gd name="connsiteX5" fmla="*/ 3262326 w 3513259"/>
                <a:gd name="connsiteY5" fmla="*/ 215695 h 821224"/>
                <a:gd name="connsiteX6" fmla="*/ 504142 w 3513259"/>
                <a:gd name="connsiteY6" fmla="*/ 869 h 821224"/>
                <a:gd name="connsiteX7" fmla="*/ 404982 w 3513259"/>
                <a:gd name="connsiteY7" fmla="*/ 47512 h 821224"/>
                <a:gd name="connsiteX8" fmla="*/ 0 w 3513259"/>
                <a:gd name="connsiteY8" fmla="*/ 666557 h 821224"/>
                <a:gd name="connsiteX0" fmla="*/ 0 w 3514800"/>
                <a:gd name="connsiteY0" fmla="*/ 666557 h 821224"/>
                <a:gd name="connsiteX1" fmla="*/ 53072 w 3514800"/>
                <a:gd name="connsiteY1" fmla="*/ 611141 h 821224"/>
                <a:gd name="connsiteX2" fmla="*/ 2943311 w 3514800"/>
                <a:gd name="connsiteY2" fmla="*/ 821095 h 821224"/>
                <a:gd name="connsiteX3" fmla="*/ 3052789 w 3514800"/>
                <a:gd name="connsiteY3" fmla="*/ 746927 h 821224"/>
                <a:gd name="connsiteX4" fmla="*/ 3513259 w 3514800"/>
                <a:gd name="connsiteY4" fmla="*/ 98220 h 821224"/>
                <a:gd name="connsiteX5" fmla="*/ 3262326 w 3514800"/>
                <a:gd name="connsiteY5" fmla="*/ 215695 h 821224"/>
                <a:gd name="connsiteX6" fmla="*/ 504142 w 3514800"/>
                <a:gd name="connsiteY6" fmla="*/ 869 h 821224"/>
                <a:gd name="connsiteX7" fmla="*/ 404982 w 3514800"/>
                <a:gd name="connsiteY7" fmla="*/ 47512 h 821224"/>
                <a:gd name="connsiteX8" fmla="*/ 0 w 3514800"/>
                <a:gd name="connsiteY8" fmla="*/ 666557 h 821224"/>
                <a:gd name="connsiteX0" fmla="*/ 0 w 3514109"/>
                <a:gd name="connsiteY0" fmla="*/ 666557 h 821224"/>
                <a:gd name="connsiteX1" fmla="*/ 53072 w 3514109"/>
                <a:gd name="connsiteY1" fmla="*/ 611141 h 821224"/>
                <a:gd name="connsiteX2" fmla="*/ 2943311 w 3514109"/>
                <a:gd name="connsiteY2" fmla="*/ 821095 h 821224"/>
                <a:gd name="connsiteX3" fmla="*/ 3052789 w 3514109"/>
                <a:gd name="connsiteY3" fmla="*/ 746927 h 821224"/>
                <a:gd name="connsiteX4" fmla="*/ 3512547 w 3514109"/>
                <a:gd name="connsiteY4" fmla="*/ 112482 h 821224"/>
                <a:gd name="connsiteX5" fmla="*/ 3262326 w 3514109"/>
                <a:gd name="connsiteY5" fmla="*/ 215695 h 821224"/>
                <a:gd name="connsiteX6" fmla="*/ 504142 w 3514109"/>
                <a:gd name="connsiteY6" fmla="*/ 869 h 821224"/>
                <a:gd name="connsiteX7" fmla="*/ 404982 w 3514109"/>
                <a:gd name="connsiteY7" fmla="*/ 47512 h 821224"/>
                <a:gd name="connsiteX8" fmla="*/ 0 w 3514109"/>
                <a:gd name="connsiteY8" fmla="*/ 666557 h 821224"/>
                <a:gd name="connsiteX0" fmla="*/ 0 w 3543147"/>
                <a:gd name="connsiteY0" fmla="*/ 666557 h 821224"/>
                <a:gd name="connsiteX1" fmla="*/ 53072 w 3543147"/>
                <a:gd name="connsiteY1" fmla="*/ 611141 h 821224"/>
                <a:gd name="connsiteX2" fmla="*/ 2943311 w 3543147"/>
                <a:gd name="connsiteY2" fmla="*/ 821095 h 821224"/>
                <a:gd name="connsiteX3" fmla="*/ 3052789 w 3543147"/>
                <a:gd name="connsiteY3" fmla="*/ 746927 h 821224"/>
                <a:gd name="connsiteX4" fmla="*/ 3542196 w 3543147"/>
                <a:gd name="connsiteY4" fmla="*/ 76443 h 821224"/>
                <a:gd name="connsiteX5" fmla="*/ 3262326 w 3543147"/>
                <a:gd name="connsiteY5" fmla="*/ 215695 h 821224"/>
                <a:gd name="connsiteX6" fmla="*/ 504142 w 3543147"/>
                <a:gd name="connsiteY6" fmla="*/ 869 h 821224"/>
                <a:gd name="connsiteX7" fmla="*/ 404982 w 3543147"/>
                <a:gd name="connsiteY7" fmla="*/ 47512 h 821224"/>
                <a:gd name="connsiteX8" fmla="*/ 0 w 3543147"/>
                <a:gd name="connsiteY8" fmla="*/ 666557 h 821224"/>
                <a:gd name="connsiteX0" fmla="*/ 0 w 3542504"/>
                <a:gd name="connsiteY0" fmla="*/ 666557 h 821224"/>
                <a:gd name="connsiteX1" fmla="*/ 53072 w 3542504"/>
                <a:gd name="connsiteY1" fmla="*/ 611141 h 821224"/>
                <a:gd name="connsiteX2" fmla="*/ 2943311 w 3542504"/>
                <a:gd name="connsiteY2" fmla="*/ 821095 h 821224"/>
                <a:gd name="connsiteX3" fmla="*/ 3052789 w 3542504"/>
                <a:gd name="connsiteY3" fmla="*/ 746927 h 821224"/>
                <a:gd name="connsiteX4" fmla="*/ 3542196 w 3542504"/>
                <a:gd name="connsiteY4" fmla="*/ 76443 h 821224"/>
                <a:gd name="connsiteX5" fmla="*/ 3262326 w 3542504"/>
                <a:gd name="connsiteY5" fmla="*/ 215695 h 821224"/>
                <a:gd name="connsiteX6" fmla="*/ 504142 w 3542504"/>
                <a:gd name="connsiteY6" fmla="*/ 869 h 821224"/>
                <a:gd name="connsiteX7" fmla="*/ 404982 w 3542504"/>
                <a:gd name="connsiteY7" fmla="*/ 47512 h 821224"/>
                <a:gd name="connsiteX8" fmla="*/ 0 w 3542504"/>
                <a:gd name="connsiteY8" fmla="*/ 666557 h 821224"/>
                <a:gd name="connsiteX0" fmla="*/ 0 w 3511969"/>
                <a:gd name="connsiteY0" fmla="*/ 666557 h 821224"/>
                <a:gd name="connsiteX1" fmla="*/ 53072 w 3511969"/>
                <a:gd name="connsiteY1" fmla="*/ 611141 h 821224"/>
                <a:gd name="connsiteX2" fmla="*/ 2943311 w 3511969"/>
                <a:gd name="connsiteY2" fmla="*/ 821095 h 821224"/>
                <a:gd name="connsiteX3" fmla="*/ 3052789 w 3511969"/>
                <a:gd name="connsiteY3" fmla="*/ 746927 h 821224"/>
                <a:gd name="connsiteX4" fmla="*/ 3511599 w 3511969"/>
                <a:gd name="connsiteY4" fmla="*/ 131498 h 821224"/>
                <a:gd name="connsiteX5" fmla="*/ 3262326 w 3511969"/>
                <a:gd name="connsiteY5" fmla="*/ 215695 h 821224"/>
                <a:gd name="connsiteX6" fmla="*/ 504142 w 3511969"/>
                <a:gd name="connsiteY6" fmla="*/ 869 h 821224"/>
                <a:gd name="connsiteX7" fmla="*/ 404982 w 3511969"/>
                <a:gd name="connsiteY7" fmla="*/ 47512 h 821224"/>
                <a:gd name="connsiteX8" fmla="*/ 0 w 351196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57"/>
                <a:gd name="connsiteX1" fmla="*/ 53072 w 3511599"/>
                <a:gd name="connsiteY1" fmla="*/ 611141 h 821257"/>
                <a:gd name="connsiteX2" fmla="*/ 2943311 w 3511599"/>
                <a:gd name="connsiteY2" fmla="*/ 821095 h 821257"/>
                <a:gd name="connsiteX3" fmla="*/ 3068409 w 3511599"/>
                <a:gd name="connsiteY3" fmla="*/ 752819 h 821257"/>
                <a:gd name="connsiteX4" fmla="*/ 3511599 w 3511599"/>
                <a:gd name="connsiteY4" fmla="*/ 131498 h 821257"/>
                <a:gd name="connsiteX5" fmla="*/ 3262326 w 3511599"/>
                <a:gd name="connsiteY5" fmla="*/ 215695 h 821257"/>
                <a:gd name="connsiteX6" fmla="*/ 504142 w 3511599"/>
                <a:gd name="connsiteY6" fmla="*/ 869 h 821257"/>
                <a:gd name="connsiteX7" fmla="*/ 404982 w 3511599"/>
                <a:gd name="connsiteY7" fmla="*/ 47512 h 821257"/>
                <a:gd name="connsiteX8" fmla="*/ 0 w 3511599"/>
                <a:gd name="connsiteY8" fmla="*/ 666557 h 821257"/>
                <a:gd name="connsiteX0" fmla="*/ 0 w 3511599"/>
                <a:gd name="connsiteY0" fmla="*/ 666557 h 821257"/>
                <a:gd name="connsiteX1" fmla="*/ 53072 w 3511599"/>
                <a:gd name="connsiteY1" fmla="*/ 611141 h 821257"/>
                <a:gd name="connsiteX2" fmla="*/ 2943311 w 3511599"/>
                <a:gd name="connsiteY2" fmla="*/ 821095 h 821257"/>
                <a:gd name="connsiteX3" fmla="*/ 3068409 w 3511599"/>
                <a:gd name="connsiteY3" fmla="*/ 752819 h 821257"/>
                <a:gd name="connsiteX4" fmla="*/ 3511599 w 3511599"/>
                <a:gd name="connsiteY4" fmla="*/ 131498 h 821257"/>
                <a:gd name="connsiteX5" fmla="*/ 3262326 w 3511599"/>
                <a:gd name="connsiteY5" fmla="*/ 215695 h 821257"/>
                <a:gd name="connsiteX6" fmla="*/ 504142 w 3511599"/>
                <a:gd name="connsiteY6" fmla="*/ 869 h 821257"/>
                <a:gd name="connsiteX7" fmla="*/ 404982 w 3511599"/>
                <a:gd name="connsiteY7" fmla="*/ 47512 h 821257"/>
                <a:gd name="connsiteX8" fmla="*/ 0 w 3511599"/>
                <a:gd name="connsiteY8" fmla="*/ 666557 h 821257"/>
                <a:gd name="connsiteX0" fmla="*/ 0 w 3511599"/>
                <a:gd name="connsiteY0" fmla="*/ 666557 h 821183"/>
                <a:gd name="connsiteX1" fmla="*/ 53072 w 3511599"/>
                <a:gd name="connsiteY1" fmla="*/ 611141 h 821183"/>
                <a:gd name="connsiteX2" fmla="*/ 2943311 w 3511599"/>
                <a:gd name="connsiteY2" fmla="*/ 821095 h 821183"/>
                <a:gd name="connsiteX3" fmla="*/ 3068409 w 3511599"/>
                <a:gd name="connsiteY3" fmla="*/ 752819 h 821183"/>
                <a:gd name="connsiteX4" fmla="*/ 3511599 w 3511599"/>
                <a:gd name="connsiteY4" fmla="*/ 131498 h 821183"/>
                <a:gd name="connsiteX5" fmla="*/ 3262326 w 3511599"/>
                <a:gd name="connsiteY5" fmla="*/ 215695 h 821183"/>
                <a:gd name="connsiteX6" fmla="*/ 504142 w 3511599"/>
                <a:gd name="connsiteY6" fmla="*/ 869 h 821183"/>
                <a:gd name="connsiteX7" fmla="*/ 404982 w 3511599"/>
                <a:gd name="connsiteY7" fmla="*/ 47512 h 821183"/>
                <a:gd name="connsiteX8" fmla="*/ 0 w 3511599"/>
                <a:gd name="connsiteY8" fmla="*/ 666557 h 821183"/>
                <a:gd name="connsiteX0" fmla="*/ 0 w 3511599"/>
                <a:gd name="connsiteY0" fmla="*/ 666557 h 821209"/>
                <a:gd name="connsiteX1" fmla="*/ 53072 w 3511599"/>
                <a:gd name="connsiteY1" fmla="*/ 611141 h 821209"/>
                <a:gd name="connsiteX2" fmla="*/ 2943311 w 3511599"/>
                <a:gd name="connsiteY2" fmla="*/ 821095 h 821209"/>
                <a:gd name="connsiteX3" fmla="*/ 3067934 w 3511599"/>
                <a:gd name="connsiteY3" fmla="*/ 762327 h 821209"/>
                <a:gd name="connsiteX4" fmla="*/ 3511599 w 3511599"/>
                <a:gd name="connsiteY4" fmla="*/ 131498 h 821209"/>
                <a:gd name="connsiteX5" fmla="*/ 3262326 w 3511599"/>
                <a:gd name="connsiteY5" fmla="*/ 215695 h 821209"/>
                <a:gd name="connsiteX6" fmla="*/ 504142 w 3511599"/>
                <a:gd name="connsiteY6" fmla="*/ 869 h 821209"/>
                <a:gd name="connsiteX7" fmla="*/ 404982 w 3511599"/>
                <a:gd name="connsiteY7" fmla="*/ 47512 h 821209"/>
                <a:gd name="connsiteX8" fmla="*/ 0 w 3511599"/>
                <a:gd name="connsiteY8" fmla="*/ 666557 h 821209"/>
                <a:gd name="connsiteX0" fmla="*/ 0 w 3511599"/>
                <a:gd name="connsiteY0" fmla="*/ 666557 h 821302"/>
                <a:gd name="connsiteX1" fmla="*/ 53072 w 3511599"/>
                <a:gd name="connsiteY1" fmla="*/ 611141 h 821302"/>
                <a:gd name="connsiteX2" fmla="*/ 2943311 w 3511599"/>
                <a:gd name="connsiteY2" fmla="*/ 821095 h 821302"/>
                <a:gd name="connsiteX3" fmla="*/ 3067934 w 3511599"/>
                <a:gd name="connsiteY3" fmla="*/ 762327 h 821302"/>
                <a:gd name="connsiteX4" fmla="*/ 3511599 w 3511599"/>
                <a:gd name="connsiteY4" fmla="*/ 131498 h 821302"/>
                <a:gd name="connsiteX5" fmla="*/ 3262326 w 3511599"/>
                <a:gd name="connsiteY5" fmla="*/ 215695 h 821302"/>
                <a:gd name="connsiteX6" fmla="*/ 504142 w 3511599"/>
                <a:gd name="connsiteY6" fmla="*/ 869 h 821302"/>
                <a:gd name="connsiteX7" fmla="*/ 404982 w 3511599"/>
                <a:gd name="connsiteY7" fmla="*/ 47512 h 821302"/>
                <a:gd name="connsiteX8" fmla="*/ 0 w 3511599"/>
                <a:gd name="connsiteY8" fmla="*/ 666557 h 821302"/>
                <a:gd name="connsiteX0" fmla="*/ 0 w 3511599"/>
                <a:gd name="connsiteY0" fmla="*/ 666557 h 825699"/>
                <a:gd name="connsiteX1" fmla="*/ 53072 w 3511599"/>
                <a:gd name="connsiteY1" fmla="*/ 611141 h 825699"/>
                <a:gd name="connsiteX2" fmla="*/ 2943311 w 3511599"/>
                <a:gd name="connsiteY2" fmla="*/ 821095 h 825699"/>
                <a:gd name="connsiteX3" fmla="*/ 3067934 w 3511599"/>
                <a:gd name="connsiteY3" fmla="*/ 762327 h 825699"/>
                <a:gd name="connsiteX4" fmla="*/ 3511599 w 3511599"/>
                <a:gd name="connsiteY4" fmla="*/ 131498 h 825699"/>
                <a:gd name="connsiteX5" fmla="*/ 3262326 w 3511599"/>
                <a:gd name="connsiteY5" fmla="*/ 215695 h 825699"/>
                <a:gd name="connsiteX6" fmla="*/ 504142 w 3511599"/>
                <a:gd name="connsiteY6" fmla="*/ 869 h 825699"/>
                <a:gd name="connsiteX7" fmla="*/ 404982 w 3511599"/>
                <a:gd name="connsiteY7" fmla="*/ 47512 h 825699"/>
                <a:gd name="connsiteX8" fmla="*/ 0 w 3511599"/>
                <a:gd name="connsiteY8" fmla="*/ 666557 h 82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1599" h="825699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2975788" y="837579"/>
                    <a:pt x="3031717" y="807910"/>
                    <a:pt x="3067934" y="762327"/>
                  </a:cubicBezTo>
                  <a:cubicBezTo>
                    <a:pt x="3414504" y="357356"/>
                    <a:pt x="3496611" y="292229"/>
                    <a:pt x="3511599" y="131498"/>
                  </a:cubicBezTo>
                  <a:cubicBezTo>
                    <a:pt x="3474461" y="224648"/>
                    <a:pt x="3535433" y="225055"/>
                    <a:pt x="3262326" y="215695"/>
                  </a:cubicBezTo>
                  <a:cubicBezTo>
                    <a:pt x="2755575" y="184779"/>
                    <a:pt x="965368" y="23846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>
              <a:gsLst>
                <a:gs pos="69000">
                  <a:srgbClr val="DEDCE1"/>
                </a:gs>
                <a:gs pos="37000">
                  <a:srgbClr val="DFDAE0"/>
                </a:gs>
                <a:gs pos="100000">
                  <a:sysClr val="window" lastClr="FFFFFF"/>
                </a:gs>
                <a:gs pos="0">
                  <a:sysClr val="window" lastClr="FFFFFF"/>
                </a:gs>
              </a:gsLst>
              <a:lin ang="13200000" scaled="0"/>
            </a:gradFill>
            <a:ln w="3175" cap="flat" cmpd="sng" algn="ctr">
              <a:noFill/>
              <a:prstDash val="solid"/>
            </a:ln>
            <a:effectLst>
              <a:outerShdw blurRad="127000" dist="63500" dir="6480000" sx="93000" sy="9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6190940" y="3240641"/>
              <a:ext cx="569554" cy="695908"/>
            </a:xfrm>
            <a:prstGeom prst="roundRect">
              <a:avLst/>
            </a:prstGeom>
            <a:solidFill>
              <a:srgbClr val="A1999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6404691" y="3368420"/>
              <a:ext cx="569554" cy="437357"/>
            </a:xfrm>
            <a:prstGeom prst="roundRect">
              <a:avLst/>
            </a:prstGeom>
            <a:solidFill>
              <a:srgbClr val="8C818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 rot="205669" flipV="1">
              <a:off x="2802321" y="2692605"/>
              <a:ext cx="4196670" cy="821095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390" h="821095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3005436" y="801540"/>
                    <a:pt x="3012370" y="796979"/>
                    <a:pt x="3052789" y="746927"/>
                  </a:cubicBezTo>
                  <a:cubicBezTo>
                    <a:pt x="3124834" y="660979"/>
                    <a:pt x="3397427" y="366219"/>
                    <a:pt x="3499390" y="216502"/>
                  </a:cubicBezTo>
                  <a:cubicBezTo>
                    <a:pt x="3058516" y="208688"/>
                    <a:pt x="1019877" y="29034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rgbClr val="DEDCE1"/>
                </a:gs>
                <a:gs pos="37000">
                  <a:srgbClr val="DFDAE0"/>
                </a:gs>
                <a:gs pos="100000">
                  <a:sysClr val="window" lastClr="FFFFFF"/>
                </a:gs>
                <a:gs pos="0">
                  <a:sysClr val="window" lastClr="FFFFFF"/>
                </a:gs>
              </a:gsLst>
              <a:lin ang="13200000" scaled="0"/>
              <a:tileRect/>
            </a:gradFill>
            <a:ln w="3175" cap="flat" cmpd="sng" algn="ctr">
              <a:noFill/>
              <a:prstDash val="solid"/>
            </a:ln>
            <a:effectLst>
              <a:outerShdw blurRad="50800" dist="38100" dir="15960000" sx="94000" sy="94000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2831656" y="4375274"/>
              <a:ext cx="569554" cy="889583"/>
            </a:xfrm>
            <a:prstGeom prst="roundRect">
              <a:avLst/>
            </a:prstGeom>
            <a:gradFill flip="none" rotWithShape="1">
              <a:gsLst>
                <a:gs pos="100000">
                  <a:srgbClr val="CCC1BF"/>
                </a:gs>
                <a:gs pos="46000">
                  <a:srgbClr val="C8BDBB"/>
                </a:gs>
                <a:gs pos="100000">
                  <a:srgbClr val="988F8A"/>
                </a:gs>
                <a:gs pos="0">
                  <a:srgbClr val="99908B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 rot="286950" flipV="1">
              <a:off x="3151979" y="509507"/>
              <a:ext cx="3347320" cy="821095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390" h="821095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3005436" y="801540"/>
                    <a:pt x="3012370" y="796979"/>
                    <a:pt x="3052789" y="746927"/>
                  </a:cubicBezTo>
                  <a:cubicBezTo>
                    <a:pt x="3124834" y="660979"/>
                    <a:pt x="3397427" y="366219"/>
                    <a:pt x="3499390" y="216502"/>
                  </a:cubicBezTo>
                  <a:cubicBezTo>
                    <a:pt x="3058516" y="208688"/>
                    <a:pt x="1019877" y="29034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rgbClr val="DEDCE1"/>
                </a:gs>
                <a:gs pos="37000">
                  <a:srgbClr val="DCD7DE"/>
                </a:gs>
                <a:gs pos="100000">
                  <a:srgbClr val="E0DEE3"/>
                </a:gs>
                <a:gs pos="0">
                  <a:srgbClr val="BCB4B4"/>
                </a:gs>
              </a:gsLst>
              <a:lin ang="132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 rot="205669" flipV="1">
              <a:off x="2808838" y="642862"/>
              <a:ext cx="4196670" cy="821095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390" h="821095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3005436" y="801540"/>
                    <a:pt x="3012370" y="796979"/>
                    <a:pt x="3052789" y="746927"/>
                  </a:cubicBezTo>
                  <a:cubicBezTo>
                    <a:pt x="3124834" y="660979"/>
                    <a:pt x="3397427" y="366219"/>
                    <a:pt x="3499390" y="216502"/>
                  </a:cubicBezTo>
                  <a:cubicBezTo>
                    <a:pt x="3058516" y="208688"/>
                    <a:pt x="1019877" y="29034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rgbClr val="DEDCE1"/>
                </a:gs>
                <a:gs pos="37000">
                  <a:srgbClr val="DFDAE0"/>
                </a:gs>
                <a:gs pos="100000">
                  <a:sysClr val="window" lastClr="FFFFFF"/>
                </a:gs>
                <a:gs pos="0">
                  <a:sysClr val="window" lastClr="FFFFFF"/>
                </a:gs>
              </a:gsLst>
              <a:lin ang="13200000" scaled="0"/>
              <a:tileRect/>
            </a:gradFill>
            <a:ln w="3175" cap="flat" cmpd="sng" algn="ctr">
              <a:noFill/>
              <a:prstDash val="solid"/>
            </a:ln>
            <a:effectLst>
              <a:outerShdw blurRad="292100" dist="152400" dir="12540000" sx="99000" sy="99000" algn="ctr" rotWithShape="0">
                <a:prstClr val="black">
                  <a:alpha val="23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3297397" y="723355"/>
              <a:ext cx="2752237" cy="646331"/>
              <a:chOff x="3335501" y="781595"/>
              <a:chExt cx="2752237" cy="646331"/>
            </a:xfrm>
          </p:grpSpPr>
          <p:sp>
            <p:nvSpPr>
              <p:cNvPr id="111" name="文本框 33"/>
              <p:cNvSpPr txBox="1"/>
              <p:nvPr/>
            </p:nvSpPr>
            <p:spPr>
              <a:xfrm>
                <a:off x="3335501" y="781595"/>
                <a:ext cx="1060728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4444"/>
                    </a:solidFill>
                    <a:effectLst/>
                    <a:uLnTx/>
                    <a:uFillTx/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01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4444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3995936" y="823060"/>
                <a:ext cx="0" cy="563400"/>
              </a:xfrm>
              <a:prstGeom prst="line">
                <a:avLst/>
              </a:prstGeom>
              <a:noFill/>
              <a:ln w="28575" cap="flat" cmpd="sng" algn="ctr">
                <a:solidFill>
                  <a:srgbClr val="644444">
                    <a:alpha val="65000"/>
                  </a:srgbClr>
                </a:solidFill>
                <a:prstDash val="solid"/>
              </a:ln>
              <a:effectLst/>
            </p:spPr>
          </p:cxnSp>
          <p:sp>
            <p:nvSpPr>
              <p:cNvPr id="113" name="文本框 38"/>
              <p:cNvSpPr txBox="1"/>
              <p:nvPr/>
            </p:nvSpPr>
            <p:spPr>
              <a:xfrm>
                <a:off x="4078010" y="897011"/>
                <a:ext cx="7906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444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Sample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444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text</a:t>
                </a:r>
                <a:endParaRPr kumimoji="0" lang="zh-CN" alt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444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4704877" y="850845"/>
                <a:ext cx="1382861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</p:txBody>
          </p:sp>
        </p:grpSp>
        <p:sp>
          <p:nvSpPr>
            <p:cNvPr id="115" name="圆角矩形 53"/>
            <p:cNvSpPr/>
            <p:nvPr/>
          </p:nvSpPr>
          <p:spPr>
            <a:xfrm>
              <a:off x="3203311" y="4522020"/>
              <a:ext cx="569554" cy="742837"/>
            </a:xfrm>
            <a:custGeom>
              <a:avLst/>
              <a:gdLst>
                <a:gd name="connsiteX0" fmla="*/ 1585 w 571139"/>
                <a:gd name="connsiteY0" fmla="*/ 33472 h 773729"/>
                <a:gd name="connsiteX1" fmla="*/ 4612 w 571139"/>
                <a:gd name="connsiteY1" fmla="*/ 85291 h 773729"/>
                <a:gd name="connsiteX2" fmla="*/ 52737 w 571139"/>
                <a:gd name="connsiteY2" fmla="*/ 26175 h 773729"/>
                <a:gd name="connsiteX3" fmla="*/ 569657 w 571139"/>
                <a:gd name="connsiteY3" fmla="*/ 26131 h 773729"/>
                <a:gd name="connsiteX4" fmla="*/ 571139 w 571139"/>
                <a:gd name="connsiteY4" fmla="*/ 33472 h 773729"/>
                <a:gd name="connsiteX5" fmla="*/ 571139 w 571139"/>
                <a:gd name="connsiteY5" fmla="*/ 678801 h 773729"/>
                <a:gd name="connsiteX6" fmla="*/ 476211 w 571139"/>
                <a:gd name="connsiteY6" fmla="*/ 773729 h 773729"/>
                <a:gd name="connsiteX7" fmla="*/ 96513 w 571139"/>
                <a:gd name="connsiteY7" fmla="*/ 773729 h 773729"/>
                <a:gd name="connsiteX8" fmla="*/ 1585 w 571139"/>
                <a:gd name="connsiteY8" fmla="*/ 678801 h 773729"/>
                <a:gd name="connsiteX9" fmla="*/ 1585 w 571139"/>
                <a:gd name="connsiteY9" fmla="*/ 33472 h 773729"/>
                <a:gd name="connsiteX0" fmla="*/ 0 w 569554"/>
                <a:gd name="connsiteY0" fmla="*/ 652670 h 747598"/>
                <a:gd name="connsiteX1" fmla="*/ 3027 w 569554"/>
                <a:gd name="connsiteY1" fmla="*/ 59160 h 747598"/>
                <a:gd name="connsiteX2" fmla="*/ 51152 w 569554"/>
                <a:gd name="connsiteY2" fmla="*/ 44 h 747598"/>
                <a:gd name="connsiteX3" fmla="*/ 568072 w 569554"/>
                <a:gd name="connsiteY3" fmla="*/ 0 h 747598"/>
                <a:gd name="connsiteX4" fmla="*/ 569554 w 569554"/>
                <a:gd name="connsiteY4" fmla="*/ 7341 h 747598"/>
                <a:gd name="connsiteX5" fmla="*/ 569554 w 569554"/>
                <a:gd name="connsiteY5" fmla="*/ 652670 h 747598"/>
                <a:gd name="connsiteX6" fmla="*/ 474626 w 569554"/>
                <a:gd name="connsiteY6" fmla="*/ 747598 h 747598"/>
                <a:gd name="connsiteX7" fmla="*/ 94928 w 569554"/>
                <a:gd name="connsiteY7" fmla="*/ 747598 h 747598"/>
                <a:gd name="connsiteX8" fmla="*/ 0 w 569554"/>
                <a:gd name="connsiteY8" fmla="*/ 652670 h 747598"/>
                <a:gd name="connsiteX0" fmla="*/ 0 w 569554"/>
                <a:gd name="connsiteY0" fmla="*/ 652670 h 747598"/>
                <a:gd name="connsiteX1" fmla="*/ 3027 w 569554"/>
                <a:gd name="connsiteY1" fmla="*/ 59160 h 747598"/>
                <a:gd name="connsiteX2" fmla="*/ 51152 w 569554"/>
                <a:gd name="connsiteY2" fmla="*/ 44 h 747598"/>
                <a:gd name="connsiteX3" fmla="*/ 568072 w 569554"/>
                <a:gd name="connsiteY3" fmla="*/ 0 h 747598"/>
                <a:gd name="connsiteX4" fmla="*/ 569554 w 569554"/>
                <a:gd name="connsiteY4" fmla="*/ 7341 h 747598"/>
                <a:gd name="connsiteX5" fmla="*/ 569554 w 569554"/>
                <a:gd name="connsiteY5" fmla="*/ 652670 h 747598"/>
                <a:gd name="connsiteX6" fmla="*/ 474626 w 569554"/>
                <a:gd name="connsiteY6" fmla="*/ 747598 h 747598"/>
                <a:gd name="connsiteX7" fmla="*/ 94928 w 569554"/>
                <a:gd name="connsiteY7" fmla="*/ 747598 h 747598"/>
                <a:gd name="connsiteX8" fmla="*/ 0 w 569554"/>
                <a:gd name="connsiteY8" fmla="*/ 652670 h 7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9554" h="747598">
                  <a:moveTo>
                    <a:pt x="0" y="652670"/>
                  </a:moveTo>
                  <a:lnTo>
                    <a:pt x="3027" y="59160"/>
                  </a:lnTo>
                  <a:cubicBezTo>
                    <a:pt x="3378" y="40248"/>
                    <a:pt x="13358" y="11838"/>
                    <a:pt x="51152" y="44"/>
                  </a:cubicBezTo>
                  <a:lnTo>
                    <a:pt x="568072" y="0"/>
                  </a:lnTo>
                  <a:cubicBezTo>
                    <a:pt x="569457" y="2361"/>
                    <a:pt x="569554" y="4840"/>
                    <a:pt x="569554" y="7341"/>
                  </a:cubicBezTo>
                  <a:lnTo>
                    <a:pt x="569554" y="652670"/>
                  </a:lnTo>
                  <a:cubicBezTo>
                    <a:pt x="569554" y="705097"/>
                    <a:pt x="527053" y="747598"/>
                    <a:pt x="474626" y="747598"/>
                  </a:cubicBezTo>
                  <a:lnTo>
                    <a:pt x="94928" y="747598"/>
                  </a:lnTo>
                  <a:cubicBezTo>
                    <a:pt x="42501" y="747598"/>
                    <a:pt x="0" y="705097"/>
                    <a:pt x="0" y="6526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CC1BF"/>
                </a:gs>
                <a:gs pos="46000">
                  <a:srgbClr val="C8BDBB"/>
                </a:gs>
                <a:gs pos="100000">
                  <a:srgbClr val="988F8A"/>
                </a:gs>
                <a:gs pos="0">
                  <a:srgbClr val="99908B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 rot="10546957" flipH="1" flipV="1">
              <a:off x="3180812" y="3797936"/>
              <a:ext cx="3451274" cy="821095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390" h="821095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3005436" y="801540"/>
                    <a:pt x="3012370" y="796979"/>
                    <a:pt x="3052789" y="746927"/>
                  </a:cubicBezTo>
                  <a:cubicBezTo>
                    <a:pt x="3124834" y="660979"/>
                    <a:pt x="3397427" y="366219"/>
                    <a:pt x="3499390" y="216502"/>
                  </a:cubicBezTo>
                  <a:cubicBezTo>
                    <a:pt x="3058516" y="208688"/>
                    <a:pt x="1019877" y="29034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rgbClr val="DEDCE1"/>
                </a:gs>
                <a:gs pos="37000">
                  <a:srgbClr val="DCD7DE"/>
                </a:gs>
                <a:gs pos="100000">
                  <a:srgbClr val="E0DEE3"/>
                </a:gs>
                <a:gs pos="0">
                  <a:srgbClr val="BCB4B4"/>
                </a:gs>
              </a:gsLst>
              <a:lin ang="13200000" scaled="0"/>
              <a:tileRect/>
            </a:gradFill>
            <a:ln w="3175" cap="flat" cmpd="sng" algn="ctr">
              <a:noFill/>
              <a:prstDash val="solid"/>
            </a:ln>
            <a:effectLst>
              <a:outerShdw blurRad="469900" dist="254000" dir="8340000" sx="83000" sy="83000" algn="t" rotWithShape="0">
                <a:prstClr val="black">
                  <a:alpha val="59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 rot="21394331">
              <a:off x="2796093" y="3667613"/>
              <a:ext cx="4211313" cy="825699"/>
            </a:xfrm>
            <a:custGeom>
              <a:avLst/>
              <a:gdLst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69056 w 388144"/>
                <a:gd name="connsiteY2" fmla="*/ 290513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28575 w 388144"/>
                <a:gd name="connsiteY1" fmla="*/ 302419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8144"/>
                <a:gd name="connsiteY0" fmla="*/ 345281 h 345281"/>
                <a:gd name="connsiteX1" fmla="*/ 41381 w 388144"/>
                <a:gd name="connsiteY1" fmla="*/ 324810 h 345281"/>
                <a:gd name="connsiteX2" fmla="*/ 97362 w 388144"/>
                <a:gd name="connsiteY2" fmla="*/ 321172 h 345281"/>
                <a:gd name="connsiteX3" fmla="*/ 388144 w 388144"/>
                <a:gd name="connsiteY3" fmla="*/ 290513 h 345281"/>
                <a:gd name="connsiteX4" fmla="*/ 230981 w 388144"/>
                <a:gd name="connsiteY4" fmla="*/ 0 h 345281"/>
                <a:gd name="connsiteX5" fmla="*/ 0 w 388144"/>
                <a:gd name="connsiteY5" fmla="*/ 345281 h 345281"/>
                <a:gd name="connsiteX0" fmla="*/ 0 w 387111"/>
                <a:gd name="connsiteY0" fmla="*/ 364440 h 364440"/>
                <a:gd name="connsiteX1" fmla="*/ 40348 w 387111"/>
                <a:gd name="connsiteY1" fmla="*/ 324810 h 364440"/>
                <a:gd name="connsiteX2" fmla="*/ 96329 w 387111"/>
                <a:gd name="connsiteY2" fmla="*/ 321172 h 364440"/>
                <a:gd name="connsiteX3" fmla="*/ 387111 w 387111"/>
                <a:gd name="connsiteY3" fmla="*/ 290513 h 364440"/>
                <a:gd name="connsiteX4" fmla="*/ 229948 w 387111"/>
                <a:gd name="connsiteY4" fmla="*/ 0 h 364440"/>
                <a:gd name="connsiteX5" fmla="*/ 0 w 387111"/>
                <a:gd name="connsiteY5" fmla="*/ 364440 h 364440"/>
                <a:gd name="connsiteX0" fmla="*/ 0 w 398611"/>
                <a:gd name="connsiteY0" fmla="*/ 364440 h 364440"/>
                <a:gd name="connsiteX1" fmla="*/ 40348 w 398611"/>
                <a:gd name="connsiteY1" fmla="*/ 324810 h 364440"/>
                <a:gd name="connsiteX2" fmla="*/ 96329 w 398611"/>
                <a:gd name="connsiteY2" fmla="*/ 321172 h 364440"/>
                <a:gd name="connsiteX3" fmla="*/ 398611 w 398611"/>
                <a:gd name="connsiteY3" fmla="*/ 339049 h 364440"/>
                <a:gd name="connsiteX4" fmla="*/ 229948 w 398611"/>
                <a:gd name="connsiteY4" fmla="*/ 0 h 364440"/>
                <a:gd name="connsiteX5" fmla="*/ 0 w 398611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64440 h 364440"/>
                <a:gd name="connsiteX1" fmla="*/ 40348 w 402457"/>
                <a:gd name="connsiteY1" fmla="*/ 324810 h 364440"/>
                <a:gd name="connsiteX2" fmla="*/ 96329 w 402457"/>
                <a:gd name="connsiteY2" fmla="*/ 321172 h 364440"/>
                <a:gd name="connsiteX3" fmla="*/ 402457 w 402457"/>
                <a:gd name="connsiteY3" fmla="*/ 341710 h 364440"/>
                <a:gd name="connsiteX4" fmla="*/ 229948 w 402457"/>
                <a:gd name="connsiteY4" fmla="*/ 0 h 364440"/>
                <a:gd name="connsiteX5" fmla="*/ 0 w 402457"/>
                <a:gd name="connsiteY5" fmla="*/ 364440 h 364440"/>
                <a:gd name="connsiteX0" fmla="*/ 0 w 402457"/>
                <a:gd name="connsiteY0" fmla="*/ 373236 h 373236"/>
                <a:gd name="connsiteX1" fmla="*/ 40348 w 402457"/>
                <a:gd name="connsiteY1" fmla="*/ 333606 h 373236"/>
                <a:gd name="connsiteX2" fmla="*/ 96329 w 402457"/>
                <a:gd name="connsiteY2" fmla="*/ 329968 h 373236"/>
                <a:gd name="connsiteX3" fmla="*/ 402457 w 402457"/>
                <a:gd name="connsiteY3" fmla="*/ 350506 h 373236"/>
                <a:gd name="connsiteX4" fmla="*/ 240333 w 402457"/>
                <a:gd name="connsiteY4" fmla="*/ 0 h 373236"/>
                <a:gd name="connsiteX5" fmla="*/ 0 w 402457"/>
                <a:gd name="connsiteY5" fmla="*/ 373236 h 373236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38723 w 400832"/>
                <a:gd name="connsiteY1" fmla="*/ 333606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94704 w 400832"/>
                <a:gd name="connsiteY2" fmla="*/ 329968 h 380510"/>
                <a:gd name="connsiteX3" fmla="*/ 400832 w 400832"/>
                <a:gd name="connsiteY3" fmla="*/ 350506 h 380510"/>
                <a:gd name="connsiteX4" fmla="*/ 238708 w 400832"/>
                <a:gd name="connsiteY4" fmla="*/ 0 h 380510"/>
                <a:gd name="connsiteX5" fmla="*/ 0 w 400832"/>
                <a:gd name="connsiteY5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42925 w 400832"/>
                <a:gd name="connsiteY1" fmla="*/ 329137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00832"/>
                <a:gd name="connsiteY0" fmla="*/ 380510 h 380510"/>
                <a:gd name="connsiteX1" fmla="*/ 53072 w 400832"/>
                <a:gd name="connsiteY1" fmla="*/ 325094 h 380510"/>
                <a:gd name="connsiteX2" fmla="*/ 400832 w 400832"/>
                <a:gd name="connsiteY2" fmla="*/ 350506 h 380510"/>
                <a:gd name="connsiteX3" fmla="*/ 238708 w 400832"/>
                <a:gd name="connsiteY3" fmla="*/ 0 h 380510"/>
                <a:gd name="connsiteX4" fmla="*/ 0 w 400832"/>
                <a:gd name="connsiteY4" fmla="*/ 380510 h 380510"/>
                <a:gd name="connsiteX0" fmla="*/ 0 w 431497"/>
                <a:gd name="connsiteY0" fmla="*/ 672007 h 672007"/>
                <a:gd name="connsiteX1" fmla="*/ 53072 w 431497"/>
                <a:gd name="connsiteY1" fmla="*/ 616591 h 672007"/>
                <a:gd name="connsiteX2" fmla="*/ 400832 w 431497"/>
                <a:gd name="connsiteY2" fmla="*/ 642003 h 672007"/>
                <a:gd name="connsiteX3" fmla="*/ 431497 w 431497"/>
                <a:gd name="connsiteY3" fmla="*/ 0 h 672007"/>
                <a:gd name="connsiteX4" fmla="*/ 0 w 431497"/>
                <a:gd name="connsiteY4" fmla="*/ 672007 h 672007"/>
                <a:gd name="connsiteX0" fmla="*/ 0 w 410808"/>
                <a:gd name="connsiteY0" fmla="*/ 616241 h 616241"/>
                <a:gd name="connsiteX1" fmla="*/ 53072 w 410808"/>
                <a:gd name="connsiteY1" fmla="*/ 560825 h 616241"/>
                <a:gd name="connsiteX2" fmla="*/ 400832 w 410808"/>
                <a:gd name="connsiteY2" fmla="*/ 586237 h 616241"/>
                <a:gd name="connsiteX3" fmla="*/ 410808 w 410808"/>
                <a:gd name="connsiteY3" fmla="*/ 0 h 616241"/>
                <a:gd name="connsiteX4" fmla="*/ 0 w 410808"/>
                <a:gd name="connsiteY4" fmla="*/ 616241 h 616241"/>
                <a:gd name="connsiteX0" fmla="*/ 0 w 549996"/>
                <a:gd name="connsiteY0" fmla="*/ 616445 h 616445"/>
                <a:gd name="connsiteX1" fmla="*/ 53072 w 549996"/>
                <a:gd name="connsiteY1" fmla="*/ 561029 h 616445"/>
                <a:gd name="connsiteX2" fmla="*/ 400832 w 549996"/>
                <a:gd name="connsiteY2" fmla="*/ 586441 h 616445"/>
                <a:gd name="connsiteX3" fmla="*/ 410808 w 549996"/>
                <a:gd name="connsiteY3" fmla="*/ 204 h 616445"/>
                <a:gd name="connsiteX4" fmla="*/ 0 w 549996"/>
                <a:gd name="connsiteY4" fmla="*/ 616445 h 616445"/>
                <a:gd name="connsiteX0" fmla="*/ 0 w 472380"/>
                <a:gd name="connsiteY0" fmla="*/ 687237 h 687237"/>
                <a:gd name="connsiteX1" fmla="*/ 53072 w 472380"/>
                <a:gd name="connsiteY1" fmla="*/ 631821 h 687237"/>
                <a:gd name="connsiteX2" fmla="*/ 400832 w 472380"/>
                <a:gd name="connsiteY2" fmla="*/ 657233 h 687237"/>
                <a:gd name="connsiteX3" fmla="*/ 469460 w 472380"/>
                <a:gd name="connsiteY3" fmla="*/ 78694 h 687237"/>
                <a:gd name="connsiteX4" fmla="*/ 410808 w 472380"/>
                <a:gd name="connsiteY4" fmla="*/ 70996 h 687237"/>
                <a:gd name="connsiteX5" fmla="*/ 0 w 472380"/>
                <a:gd name="connsiteY5" fmla="*/ 687237 h 687237"/>
                <a:gd name="connsiteX0" fmla="*/ 0 w 482476"/>
                <a:gd name="connsiteY0" fmla="*/ 679333 h 679333"/>
                <a:gd name="connsiteX1" fmla="*/ 53072 w 482476"/>
                <a:gd name="connsiteY1" fmla="*/ 623917 h 679333"/>
                <a:gd name="connsiteX2" fmla="*/ 400832 w 482476"/>
                <a:gd name="connsiteY2" fmla="*/ 649329 h 679333"/>
                <a:gd name="connsiteX3" fmla="*/ 469460 w 482476"/>
                <a:gd name="connsiteY3" fmla="*/ 70790 h 679333"/>
                <a:gd name="connsiteX4" fmla="*/ 410808 w 482476"/>
                <a:gd name="connsiteY4" fmla="*/ 63092 h 679333"/>
                <a:gd name="connsiteX5" fmla="*/ 0 w 482476"/>
                <a:gd name="connsiteY5" fmla="*/ 679333 h 679333"/>
                <a:gd name="connsiteX0" fmla="*/ 0 w 584493"/>
                <a:gd name="connsiteY0" fmla="*/ 703234 h 703234"/>
                <a:gd name="connsiteX1" fmla="*/ 53072 w 584493"/>
                <a:gd name="connsiteY1" fmla="*/ 647818 h 703234"/>
                <a:gd name="connsiteX2" fmla="*/ 400832 w 584493"/>
                <a:gd name="connsiteY2" fmla="*/ 673230 h 703234"/>
                <a:gd name="connsiteX3" fmla="*/ 581203 w 584493"/>
                <a:gd name="connsiteY3" fmla="*/ 47851 h 703234"/>
                <a:gd name="connsiteX4" fmla="*/ 410808 w 584493"/>
                <a:gd name="connsiteY4" fmla="*/ 86993 h 703234"/>
                <a:gd name="connsiteX5" fmla="*/ 0 w 584493"/>
                <a:gd name="connsiteY5" fmla="*/ 703234 h 703234"/>
                <a:gd name="connsiteX0" fmla="*/ 0 w 583252"/>
                <a:gd name="connsiteY0" fmla="*/ 712418 h 712418"/>
                <a:gd name="connsiteX1" fmla="*/ 53072 w 583252"/>
                <a:gd name="connsiteY1" fmla="*/ 657002 h 712418"/>
                <a:gd name="connsiteX2" fmla="*/ 400832 w 583252"/>
                <a:gd name="connsiteY2" fmla="*/ 682414 h 712418"/>
                <a:gd name="connsiteX3" fmla="*/ 579932 w 583252"/>
                <a:gd name="connsiteY3" fmla="*/ 42631 h 712418"/>
                <a:gd name="connsiteX4" fmla="*/ 410808 w 583252"/>
                <a:gd name="connsiteY4" fmla="*/ 96177 h 712418"/>
                <a:gd name="connsiteX5" fmla="*/ 0 w 583252"/>
                <a:gd name="connsiteY5" fmla="*/ 712418 h 712418"/>
                <a:gd name="connsiteX0" fmla="*/ 0 w 579932"/>
                <a:gd name="connsiteY0" fmla="*/ 682354 h 682354"/>
                <a:gd name="connsiteX1" fmla="*/ 53072 w 579932"/>
                <a:gd name="connsiteY1" fmla="*/ 626938 h 682354"/>
                <a:gd name="connsiteX2" fmla="*/ 400832 w 579932"/>
                <a:gd name="connsiteY2" fmla="*/ 652350 h 682354"/>
                <a:gd name="connsiteX3" fmla="*/ 579932 w 579932"/>
                <a:gd name="connsiteY3" fmla="*/ 12567 h 682354"/>
                <a:gd name="connsiteX4" fmla="*/ 410808 w 579932"/>
                <a:gd name="connsiteY4" fmla="*/ 66113 h 682354"/>
                <a:gd name="connsiteX5" fmla="*/ 0 w 579932"/>
                <a:gd name="connsiteY5" fmla="*/ 682354 h 682354"/>
                <a:gd name="connsiteX0" fmla="*/ 0 w 579932"/>
                <a:gd name="connsiteY0" fmla="*/ 672730 h 672730"/>
                <a:gd name="connsiteX1" fmla="*/ 53072 w 579932"/>
                <a:gd name="connsiteY1" fmla="*/ 617314 h 672730"/>
                <a:gd name="connsiteX2" fmla="*/ 400832 w 579932"/>
                <a:gd name="connsiteY2" fmla="*/ 642726 h 672730"/>
                <a:gd name="connsiteX3" fmla="*/ 579932 w 579932"/>
                <a:gd name="connsiteY3" fmla="*/ 2943 h 672730"/>
                <a:gd name="connsiteX4" fmla="*/ 410808 w 579932"/>
                <a:gd name="connsiteY4" fmla="*/ 56489 h 672730"/>
                <a:gd name="connsiteX5" fmla="*/ 0 w 579932"/>
                <a:gd name="connsiteY5" fmla="*/ 672730 h 672730"/>
                <a:gd name="connsiteX0" fmla="*/ 0 w 579932"/>
                <a:gd name="connsiteY0" fmla="*/ 673441 h 673441"/>
                <a:gd name="connsiteX1" fmla="*/ 53072 w 579932"/>
                <a:gd name="connsiteY1" fmla="*/ 618025 h 673441"/>
                <a:gd name="connsiteX2" fmla="*/ 400832 w 579932"/>
                <a:gd name="connsiteY2" fmla="*/ 643437 h 673441"/>
                <a:gd name="connsiteX3" fmla="*/ 579932 w 579932"/>
                <a:gd name="connsiteY3" fmla="*/ 3654 h 673441"/>
                <a:gd name="connsiteX4" fmla="*/ 404982 w 579932"/>
                <a:gd name="connsiteY4" fmla="*/ 54396 h 673441"/>
                <a:gd name="connsiteX5" fmla="*/ 0 w 579932"/>
                <a:gd name="connsiteY5" fmla="*/ 673441 h 673441"/>
                <a:gd name="connsiteX0" fmla="*/ 0 w 2933356"/>
                <a:gd name="connsiteY0" fmla="*/ 673441 h 817618"/>
                <a:gd name="connsiteX1" fmla="*/ 53072 w 2933356"/>
                <a:gd name="connsiteY1" fmla="*/ 618025 h 817618"/>
                <a:gd name="connsiteX2" fmla="*/ 2931894 w 2933356"/>
                <a:gd name="connsiteY2" fmla="*/ 817618 h 817618"/>
                <a:gd name="connsiteX3" fmla="*/ 579932 w 2933356"/>
                <a:gd name="connsiteY3" fmla="*/ 3654 h 817618"/>
                <a:gd name="connsiteX4" fmla="*/ 404982 w 2933356"/>
                <a:gd name="connsiteY4" fmla="*/ 54396 h 817618"/>
                <a:gd name="connsiteX5" fmla="*/ 0 w 2933356"/>
                <a:gd name="connsiteY5" fmla="*/ 673441 h 817618"/>
                <a:gd name="connsiteX0" fmla="*/ 0 w 3503473"/>
                <a:gd name="connsiteY0" fmla="*/ 631843 h 776020"/>
                <a:gd name="connsiteX1" fmla="*/ 53072 w 3503473"/>
                <a:gd name="connsiteY1" fmla="*/ 576427 h 776020"/>
                <a:gd name="connsiteX2" fmla="*/ 2931894 w 3503473"/>
                <a:gd name="connsiteY2" fmla="*/ 776020 h 776020"/>
                <a:gd name="connsiteX3" fmla="*/ 3503473 w 3503473"/>
                <a:gd name="connsiteY3" fmla="*/ 179697 h 776020"/>
                <a:gd name="connsiteX4" fmla="*/ 404982 w 3503473"/>
                <a:gd name="connsiteY4" fmla="*/ 12798 h 776020"/>
                <a:gd name="connsiteX5" fmla="*/ 0 w 3503473"/>
                <a:gd name="connsiteY5" fmla="*/ 631843 h 776020"/>
                <a:gd name="connsiteX0" fmla="*/ 0 w 3503473"/>
                <a:gd name="connsiteY0" fmla="*/ 631843 h 790281"/>
                <a:gd name="connsiteX1" fmla="*/ 53072 w 3503473"/>
                <a:gd name="connsiteY1" fmla="*/ 576427 h 790281"/>
                <a:gd name="connsiteX2" fmla="*/ 2931182 w 3503473"/>
                <a:gd name="connsiteY2" fmla="*/ 790281 h 790281"/>
                <a:gd name="connsiteX3" fmla="*/ 3503473 w 3503473"/>
                <a:gd name="connsiteY3" fmla="*/ 179697 h 790281"/>
                <a:gd name="connsiteX4" fmla="*/ 404982 w 3503473"/>
                <a:gd name="connsiteY4" fmla="*/ 12798 h 790281"/>
                <a:gd name="connsiteX5" fmla="*/ 0 w 3503473"/>
                <a:gd name="connsiteY5" fmla="*/ 631843 h 790281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87260"/>
                <a:gd name="connsiteY0" fmla="*/ 631575 h 790013"/>
                <a:gd name="connsiteX1" fmla="*/ 53072 w 3487260"/>
                <a:gd name="connsiteY1" fmla="*/ 576159 h 790013"/>
                <a:gd name="connsiteX2" fmla="*/ 2931182 w 3487260"/>
                <a:gd name="connsiteY2" fmla="*/ 790013 h 790013"/>
                <a:gd name="connsiteX3" fmla="*/ 3487260 w 3487260"/>
                <a:gd name="connsiteY3" fmla="*/ 185422 h 790013"/>
                <a:gd name="connsiteX4" fmla="*/ 404982 w 3487260"/>
                <a:gd name="connsiteY4" fmla="*/ 12530 h 790013"/>
                <a:gd name="connsiteX5" fmla="*/ 0 w 3487260"/>
                <a:gd name="connsiteY5" fmla="*/ 631575 h 790013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499390 w 3499390"/>
                <a:gd name="connsiteY3" fmla="*/ 181693 h 790186"/>
                <a:gd name="connsiteX4" fmla="*/ 404982 w 3499390"/>
                <a:gd name="connsiteY4" fmla="*/ 12703 h 790186"/>
                <a:gd name="connsiteX5" fmla="*/ 0 w 3499390"/>
                <a:gd name="connsiteY5" fmla="*/ 631748 h 790186"/>
                <a:gd name="connsiteX0" fmla="*/ 0 w 3616166"/>
                <a:gd name="connsiteY0" fmla="*/ 631748 h 822147"/>
                <a:gd name="connsiteX1" fmla="*/ 53072 w 3616166"/>
                <a:gd name="connsiteY1" fmla="*/ 576332 h 822147"/>
                <a:gd name="connsiteX2" fmla="*/ 2931182 w 3616166"/>
                <a:gd name="connsiteY2" fmla="*/ 790186 h 822147"/>
                <a:gd name="connsiteX3" fmla="*/ 2961103 w 3616166"/>
                <a:gd name="connsiteY3" fmla="*/ 755628 h 822147"/>
                <a:gd name="connsiteX4" fmla="*/ 3499390 w 3616166"/>
                <a:gd name="connsiteY4" fmla="*/ 181693 h 822147"/>
                <a:gd name="connsiteX5" fmla="*/ 404982 w 3616166"/>
                <a:gd name="connsiteY5" fmla="*/ 12703 h 822147"/>
                <a:gd name="connsiteX6" fmla="*/ 0 w 3616166"/>
                <a:gd name="connsiteY6" fmla="*/ 631748 h 822147"/>
                <a:gd name="connsiteX0" fmla="*/ 0 w 3747211"/>
                <a:gd name="connsiteY0" fmla="*/ 631748 h 794305"/>
                <a:gd name="connsiteX1" fmla="*/ 53072 w 3747211"/>
                <a:gd name="connsiteY1" fmla="*/ 576332 h 794305"/>
                <a:gd name="connsiteX2" fmla="*/ 2931182 w 3747211"/>
                <a:gd name="connsiteY2" fmla="*/ 790186 h 794305"/>
                <a:gd name="connsiteX3" fmla="*/ 3598472 w 3747211"/>
                <a:gd name="connsiteY3" fmla="*/ 579558 h 794305"/>
                <a:gd name="connsiteX4" fmla="*/ 3499390 w 3747211"/>
                <a:gd name="connsiteY4" fmla="*/ 181693 h 794305"/>
                <a:gd name="connsiteX5" fmla="*/ 404982 w 3747211"/>
                <a:gd name="connsiteY5" fmla="*/ 12703 h 794305"/>
                <a:gd name="connsiteX6" fmla="*/ 0 w 3747211"/>
                <a:gd name="connsiteY6" fmla="*/ 631748 h 794305"/>
                <a:gd name="connsiteX0" fmla="*/ 0 w 3674733"/>
                <a:gd name="connsiteY0" fmla="*/ 631748 h 794305"/>
                <a:gd name="connsiteX1" fmla="*/ 53072 w 3674733"/>
                <a:gd name="connsiteY1" fmla="*/ 576332 h 794305"/>
                <a:gd name="connsiteX2" fmla="*/ 2931182 w 3674733"/>
                <a:gd name="connsiteY2" fmla="*/ 790186 h 794305"/>
                <a:gd name="connsiteX3" fmla="*/ 3598472 w 3674733"/>
                <a:gd name="connsiteY3" fmla="*/ 579558 h 794305"/>
                <a:gd name="connsiteX4" fmla="*/ 3499390 w 3674733"/>
                <a:gd name="connsiteY4" fmla="*/ 181693 h 794305"/>
                <a:gd name="connsiteX5" fmla="*/ 404982 w 3674733"/>
                <a:gd name="connsiteY5" fmla="*/ 12703 h 794305"/>
                <a:gd name="connsiteX6" fmla="*/ 0 w 3674733"/>
                <a:gd name="connsiteY6" fmla="*/ 631748 h 794305"/>
                <a:gd name="connsiteX0" fmla="*/ 0 w 3598472"/>
                <a:gd name="connsiteY0" fmla="*/ 631748 h 794305"/>
                <a:gd name="connsiteX1" fmla="*/ 53072 w 3598472"/>
                <a:gd name="connsiteY1" fmla="*/ 576332 h 794305"/>
                <a:gd name="connsiteX2" fmla="*/ 2931182 w 3598472"/>
                <a:gd name="connsiteY2" fmla="*/ 790186 h 794305"/>
                <a:gd name="connsiteX3" fmla="*/ 3598472 w 3598472"/>
                <a:gd name="connsiteY3" fmla="*/ 579558 h 794305"/>
                <a:gd name="connsiteX4" fmla="*/ 3499390 w 3598472"/>
                <a:gd name="connsiteY4" fmla="*/ 181693 h 794305"/>
                <a:gd name="connsiteX5" fmla="*/ 404982 w 3598472"/>
                <a:gd name="connsiteY5" fmla="*/ 12703 h 794305"/>
                <a:gd name="connsiteX6" fmla="*/ 0 w 3598472"/>
                <a:gd name="connsiteY6" fmla="*/ 631748 h 794305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12706"/>
                <a:gd name="connsiteX1" fmla="*/ 53072 w 3499390"/>
                <a:gd name="connsiteY1" fmla="*/ 576332 h 812706"/>
                <a:gd name="connsiteX2" fmla="*/ 2931182 w 3499390"/>
                <a:gd name="connsiteY2" fmla="*/ 790186 h 812706"/>
                <a:gd name="connsiteX3" fmla="*/ 3163071 w 3499390"/>
                <a:gd name="connsiteY3" fmla="*/ 734351 h 812706"/>
                <a:gd name="connsiteX4" fmla="*/ 3499390 w 3499390"/>
                <a:gd name="connsiteY4" fmla="*/ 181693 h 812706"/>
                <a:gd name="connsiteX5" fmla="*/ 404982 w 3499390"/>
                <a:gd name="connsiteY5" fmla="*/ 12703 h 812706"/>
                <a:gd name="connsiteX6" fmla="*/ 0 w 3499390"/>
                <a:gd name="connsiteY6" fmla="*/ 631748 h 812706"/>
                <a:gd name="connsiteX0" fmla="*/ 0 w 3499390"/>
                <a:gd name="connsiteY0" fmla="*/ 631748 h 805084"/>
                <a:gd name="connsiteX1" fmla="*/ 53072 w 3499390"/>
                <a:gd name="connsiteY1" fmla="*/ 576332 h 805084"/>
                <a:gd name="connsiteX2" fmla="*/ 2931182 w 3499390"/>
                <a:gd name="connsiteY2" fmla="*/ 790186 h 805084"/>
                <a:gd name="connsiteX3" fmla="*/ 3112607 w 3499390"/>
                <a:gd name="connsiteY3" fmla="*/ 709257 h 805084"/>
                <a:gd name="connsiteX4" fmla="*/ 3499390 w 3499390"/>
                <a:gd name="connsiteY4" fmla="*/ 181693 h 805084"/>
                <a:gd name="connsiteX5" fmla="*/ 404982 w 3499390"/>
                <a:gd name="connsiteY5" fmla="*/ 12703 h 805084"/>
                <a:gd name="connsiteX6" fmla="*/ 0 w 3499390"/>
                <a:gd name="connsiteY6" fmla="*/ 631748 h 805084"/>
                <a:gd name="connsiteX0" fmla="*/ 0 w 3499390"/>
                <a:gd name="connsiteY0" fmla="*/ 631748 h 795385"/>
                <a:gd name="connsiteX1" fmla="*/ 53072 w 3499390"/>
                <a:gd name="connsiteY1" fmla="*/ 576332 h 795385"/>
                <a:gd name="connsiteX2" fmla="*/ 2931182 w 3499390"/>
                <a:gd name="connsiteY2" fmla="*/ 790186 h 795385"/>
                <a:gd name="connsiteX3" fmla="*/ 3112607 w 3499390"/>
                <a:gd name="connsiteY3" fmla="*/ 709257 h 795385"/>
                <a:gd name="connsiteX4" fmla="*/ 3499390 w 3499390"/>
                <a:gd name="connsiteY4" fmla="*/ 181693 h 795385"/>
                <a:gd name="connsiteX5" fmla="*/ 404982 w 3499390"/>
                <a:gd name="connsiteY5" fmla="*/ 12703 h 795385"/>
                <a:gd name="connsiteX6" fmla="*/ 0 w 3499390"/>
                <a:gd name="connsiteY6" fmla="*/ 631748 h 795385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12607 w 3499390"/>
                <a:gd name="connsiteY3" fmla="*/ 709257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105747 w 3499390"/>
                <a:gd name="connsiteY3" fmla="*/ 687294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35270 w 3499390"/>
                <a:gd name="connsiteY3" fmla="*/ 74425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2983701 w 3499390"/>
                <a:gd name="connsiteY3" fmla="*/ 781105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90186"/>
                <a:gd name="connsiteX1" fmla="*/ 53072 w 3499390"/>
                <a:gd name="connsiteY1" fmla="*/ 576332 h 790186"/>
                <a:gd name="connsiteX2" fmla="*/ 2931182 w 3499390"/>
                <a:gd name="connsiteY2" fmla="*/ 790186 h 790186"/>
                <a:gd name="connsiteX3" fmla="*/ 3000626 w 3499390"/>
                <a:gd name="connsiteY3" fmla="*/ 760851 h 790186"/>
                <a:gd name="connsiteX4" fmla="*/ 3499390 w 3499390"/>
                <a:gd name="connsiteY4" fmla="*/ 181693 h 790186"/>
                <a:gd name="connsiteX5" fmla="*/ 404982 w 3499390"/>
                <a:gd name="connsiteY5" fmla="*/ 12703 h 790186"/>
                <a:gd name="connsiteX6" fmla="*/ 0 w 3499390"/>
                <a:gd name="connsiteY6" fmla="*/ 631748 h 790186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0626 w 3499390"/>
                <a:gd name="connsiteY3" fmla="*/ 760851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2992342 w 3499390"/>
                <a:gd name="connsiteY3" fmla="*/ 767413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31748 h 788663"/>
                <a:gd name="connsiteX1" fmla="*/ 53072 w 3499390"/>
                <a:gd name="connsiteY1" fmla="*/ 576332 h 788663"/>
                <a:gd name="connsiteX2" fmla="*/ 2943192 w 3499390"/>
                <a:gd name="connsiteY2" fmla="*/ 788663 h 788663"/>
                <a:gd name="connsiteX3" fmla="*/ 3004828 w 3499390"/>
                <a:gd name="connsiteY3" fmla="*/ 756382 h 788663"/>
                <a:gd name="connsiteX4" fmla="*/ 3499390 w 3499390"/>
                <a:gd name="connsiteY4" fmla="*/ 181693 h 788663"/>
                <a:gd name="connsiteX5" fmla="*/ 404982 w 3499390"/>
                <a:gd name="connsiteY5" fmla="*/ 12703 h 788663"/>
                <a:gd name="connsiteX6" fmla="*/ 0 w 3499390"/>
                <a:gd name="connsiteY6" fmla="*/ 631748 h 788663"/>
                <a:gd name="connsiteX0" fmla="*/ 0 w 3499390"/>
                <a:gd name="connsiteY0" fmla="*/ 676493 h 833408"/>
                <a:gd name="connsiteX1" fmla="*/ 53072 w 3499390"/>
                <a:gd name="connsiteY1" fmla="*/ 621077 h 833408"/>
                <a:gd name="connsiteX2" fmla="*/ 2943192 w 3499390"/>
                <a:gd name="connsiteY2" fmla="*/ 833408 h 833408"/>
                <a:gd name="connsiteX3" fmla="*/ 3004828 w 3499390"/>
                <a:gd name="connsiteY3" fmla="*/ 801127 h 833408"/>
                <a:gd name="connsiteX4" fmla="*/ 3499390 w 3499390"/>
                <a:gd name="connsiteY4" fmla="*/ 226438 h 833408"/>
                <a:gd name="connsiteX5" fmla="*/ 466564 w 3499390"/>
                <a:gd name="connsiteY5" fmla="*/ 46273 h 833408"/>
                <a:gd name="connsiteX6" fmla="*/ 404982 w 3499390"/>
                <a:gd name="connsiteY6" fmla="*/ 57448 h 833408"/>
                <a:gd name="connsiteX7" fmla="*/ 0 w 3499390"/>
                <a:gd name="connsiteY7" fmla="*/ 676493 h 833408"/>
                <a:gd name="connsiteX0" fmla="*/ 0 w 3499390"/>
                <a:gd name="connsiteY0" fmla="*/ 692433 h 849348"/>
                <a:gd name="connsiteX1" fmla="*/ 53072 w 3499390"/>
                <a:gd name="connsiteY1" fmla="*/ 637017 h 849348"/>
                <a:gd name="connsiteX2" fmla="*/ 2943192 w 3499390"/>
                <a:gd name="connsiteY2" fmla="*/ 849348 h 849348"/>
                <a:gd name="connsiteX3" fmla="*/ 3004828 w 3499390"/>
                <a:gd name="connsiteY3" fmla="*/ 817067 h 849348"/>
                <a:gd name="connsiteX4" fmla="*/ 3499390 w 3499390"/>
                <a:gd name="connsiteY4" fmla="*/ 242378 h 849348"/>
                <a:gd name="connsiteX5" fmla="*/ 506123 w 3499390"/>
                <a:gd name="connsiteY5" fmla="*/ 26887 h 849348"/>
                <a:gd name="connsiteX6" fmla="*/ 404982 w 3499390"/>
                <a:gd name="connsiteY6" fmla="*/ 73388 h 849348"/>
                <a:gd name="connsiteX7" fmla="*/ 0 w 3499390"/>
                <a:gd name="connsiteY7" fmla="*/ 692433 h 849348"/>
                <a:gd name="connsiteX0" fmla="*/ 0 w 3499390"/>
                <a:gd name="connsiteY0" fmla="*/ 683353 h 840268"/>
                <a:gd name="connsiteX1" fmla="*/ 53072 w 3499390"/>
                <a:gd name="connsiteY1" fmla="*/ 627937 h 840268"/>
                <a:gd name="connsiteX2" fmla="*/ 2943192 w 3499390"/>
                <a:gd name="connsiteY2" fmla="*/ 840268 h 840268"/>
                <a:gd name="connsiteX3" fmla="*/ 3004828 w 3499390"/>
                <a:gd name="connsiteY3" fmla="*/ 807987 h 840268"/>
                <a:gd name="connsiteX4" fmla="*/ 3499390 w 3499390"/>
                <a:gd name="connsiteY4" fmla="*/ 233298 h 840268"/>
                <a:gd name="connsiteX5" fmla="*/ 506123 w 3499390"/>
                <a:gd name="connsiteY5" fmla="*/ 17807 h 840268"/>
                <a:gd name="connsiteX6" fmla="*/ 404982 w 3499390"/>
                <a:gd name="connsiteY6" fmla="*/ 64308 h 840268"/>
                <a:gd name="connsiteX7" fmla="*/ 0 w 3499390"/>
                <a:gd name="connsiteY7" fmla="*/ 683353 h 840268"/>
                <a:gd name="connsiteX0" fmla="*/ 0 w 3499390"/>
                <a:gd name="connsiteY0" fmla="*/ 666423 h 823338"/>
                <a:gd name="connsiteX1" fmla="*/ 53072 w 3499390"/>
                <a:gd name="connsiteY1" fmla="*/ 611007 h 823338"/>
                <a:gd name="connsiteX2" fmla="*/ 2943192 w 3499390"/>
                <a:gd name="connsiteY2" fmla="*/ 823338 h 823338"/>
                <a:gd name="connsiteX3" fmla="*/ 3004828 w 3499390"/>
                <a:gd name="connsiteY3" fmla="*/ 791057 h 823338"/>
                <a:gd name="connsiteX4" fmla="*/ 3499390 w 3499390"/>
                <a:gd name="connsiteY4" fmla="*/ 216368 h 823338"/>
                <a:gd name="connsiteX5" fmla="*/ 506123 w 3499390"/>
                <a:gd name="connsiteY5" fmla="*/ 877 h 823338"/>
                <a:gd name="connsiteX6" fmla="*/ 404982 w 3499390"/>
                <a:gd name="connsiteY6" fmla="*/ 47378 h 823338"/>
                <a:gd name="connsiteX7" fmla="*/ 0 w 3499390"/>
                <a:gd name="connsiteY7" fmla="*/ 666423 h 823338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04828 w 3499390"/>
                <a:gd name="connsiteY3" fmla="*/ 791191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30156 w 3499390"/>
                <a:gd name="connsiteY3" fmla="*/ 76199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06936 w 3499390"/>
                <a:gd name="connsiteY3" fmla="*/ 698334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142091 w 3499390"/>
                <a:gd name="connsiteY3" fmla="*/ 631679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667377"/>
                <a:gd name="connsiteY0" fmla="*/ 666557 h 823472"/>
                <a:gd name="connsiteX1" fmla="*/ 53072 w 3667377"/>
                <a:gd name="connsiteY1" fmla="*/ 611141 h 823472"/>
                <a:gd name="connsiteX2" fmla="*/ 2943192 w 3667377"/>
                <a:gd name="connsiteY2" fmla="*/ 823472 h 823472"/>
                <a:gd name="connsiteX3" fmla="*/ 3499390 w 3667377"/>
                <a:gd name="connsiteY3" fmla="*/ 216502 h 823472"/>
                <a:gd name="connsiteX4" fmla="*/ 504142 w 3667377"/>
                <a:gd name="connsiteY4" fmla="*/ 869 h 823472"/>
                <a:gd name="connsiteX5" fmla="*/ 404982 w 3667377"/>
                <a:gd name="connsiteY5" fmla="*/ 47512 h 823472"/>
                <a:gd name="connsiteX6" fmla="*/ 0 w 3667377"/>
                <a:gd name="connsiteY6" fmla="*/ 666557 h 823472"/>
                <a:gd name="connsiteX0" fmla="*/ 0 w 3687206"/>
                <a:gd name="connsiteY0" fmla="*/ 666557 h 828805"/>
                <a:gd name="connsiteX1" fmla="*/ 53072 w 3687206"/>
                <a:gd name="connsiteY1" fmla="*/ 611141 h 828805"/>
                <a:gd name="connsiteX2" fmla="*/ 2943192 w 3687206"/>
                <a:gd name="connsiteY2" fmla="*/ 823472 h 828805"/>
                <a:gd name="connsiteX3" fmla="*/ 3326823 w 3687206"/>
                <a:gd name="connsiteY3" fmla="*/ 716516 h 828805"/>
                <a:gd name="connsiteX4" fmla="*/ 3499390 w 3687206"/>
                <a:gd name="connsiteY4" fmla="*/ 216502 h 828805"/>
                <a:gd name="connsiteX5" fmla="*/ 504142 w 3687206"/>
                <a:gd name="connsiteY5" fmla="*/ 869 h 828805"/>
                <a:gd name="connsiteX6" fmla="*/ 404982 w 3687206"/>
                <a:gd name="connsiteY6" fmla="*/ 47512 h 828805"/>
                <a:gd name="connsiteX7" fmla="*/ 0 w 3687206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8805"/>
                <a:gd name="connsiteX1" fmla="*/ 53072 w 3499390"/>
                <a:gd name="connsiteY1" fmla="*/ 611141 h 828805"/>
                <a:gd name="connsiteX2" fmla="*/ 2943192 w 3499390"/>
                <a:gd name="connsiteY2" fmla="*/ 823472 h 828805"/>
                <a:gd name="connsiteX3" fmla="*/ 3326823 w 3499390"/>
                <a:gd name="connsiteY3" fmla="*/ 716516 h 828805"/>
                <a:gd name="connsiteX4" fmla="*/ 3499390 w 3499390"/>
                <a:gd name="connsiteY4" fmla="*/ 216502 h 828805"/>
                <a:gd name="connsiteX5" fmla="*/ 504142 w 3499390"/>
                <a:gd name="connsiteY5" fmla="*/ 869 h 828805"/>
                <a:gd name="connsiteX6" fmla="*/ 404982 w 3499390"/>
                <a:gd name="connsiteY6" fmla="*/ 47512 h 828805"/>
                <a:gd name="connsiteX7" fmla="*/ 0 w 3499390"/>
                <a:gd name="connsiteY7" fmla="*/ 666557 h 828805"/>
                <a:gd name="connsiteX0" fmla="*/ 0 w 3499390"/>
                <a:gd name="connsiteY0" fmla="*/ 666557 h 825314"/>
                <a:gd name="connsiteX1" fmla="*/ 53072 w 3499390"/>
                <a:gd name="connsiteY1" fmla="*/ 611141 h 825314"/>
                <a:gd name="connsiteX2" fmla="*/ 2943192 w 3499390"/>
                <a:gd name="connsiteY2" fmla="*/ 823472 h 825314"/>
                <a:gd name="connsiteX3" fmla="*/ 3326823 w 3499390"/>
                <a:gd name="connsiteY3" fmla="*/ 716516 h 825314"/>
                <a:gd name="connsiteX4" fmla="*/ 3499390 w 3499390"/>
                <a:gd name="connsiteY4" fmla="*/ 216502 h 825314"/>
                <a:gd name="connsiteX5" fmla="*/ 504142 w 3499390"/>
                <a:gd name="connsiteY5" fmla="*/ 869 h 825314"/>
                <a:gd name="connsiteX6" fmla="*/ 404982 w 3499390"/>
                <a:gd name="connsiteY6" fmla="*/ 47512 h 825314"/>
                <a:gd name="connsiteX7" fmla="*/ 0 w 3499390"/>
                <a:gd name="connsiteY7" fmla="*/ 666557 h 825314"/>
                <a:gd name="connsiteX0" fmla="*/ 0 w 3499390"/>
                <a:gd name="connsiteY0" fmla="*/ 666557 h 824780"/>
                <a:gd name="connsiteX1" fmla="*/ 53072 w 3499390"/>
                <a:gd name="connsiteY1" fmla="*/ 611141 h 824780"/>
                <a:gd name="connsiteX2" fmla="*/ 2943192 w 3499390"/>
                <a:gd name="connsiteY2" fmla="*/ 823472 h 824780"/>
                <a:gd name="connsiteX3" fmla="*/ 3210037 w 3499390"/>
                <a:gd name="connsiteY3" fmla="*/ 665188 h 824780"/>
                <a:gd name="connsiteX4" fmla="*/ 3499390 w 3499390"/>
                <a:gd name="connsiteY4" fmla="*/ 216502 h 824780"/>
                <a:gd name="connsiteX5" fmla="*/ 504142 w 3499390"/>
                <a:gd name="connsiteY5" fmla="*/ 869 h 824780"/>
                <a:gd name="connsiteX6" fmla="*/ 404982 w 3499390"/>
                <a:gd name="connsiteY6" fmla="*/ 47512 h 824780"/>
                <a:gd name="connsiteX7" fmla="*/ 0 w 3499390"/>
                <a:gd name="connsiteY7" fmla="*/ 666557 h 824780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210037 w 3499390"/>
                <a:gd name="connsiteY3" fmla="*/ 665188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62580 w 3499390"/>
                <a:gd name="connsiteY3" fmla="*/ 750016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48943 w 3499390"/>
                <a:gd name="connsiteY3" fmla="*/ 744265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3472"/>
                <a:gd name="connsiteX1" fmla="*/ 53072 w 3499390"/>
                <a:gd name="connsiteY1" fmla="*/ 611141 h 823472"/>
                <a:gd name="connsiteX2" fmla="*/ 2943192 w 3499390"/>
                <a:gd name="connsiteY2" fmla="*/ 823472 h 823472"/>
                <a:gd name="connsiteX3" fmla="*/ 3052789 w 3499390"/>
                <a:gd name="connsiteY3" fmla="*/ 746927 h 823472"/>
                <a:gd name="connsiteX4" fmla="*/ 3499390 w 3499390"/>
                <a:gd name="connsiteY4" fmla="*/ 216502 h 823472"/>
                <a:gd name="connsiteX5" fmla="*/ 504142 w 3499390"/>
                <a:gd name="connsiteY5" fmla="*/ 869 h 823472"/>
                <a:gd name="connsiteX6" fmla="*/ 404982 w 3499390"/>
                <a:gd name="connsiteY6" fmla="*/ 47512 h 823472"/>
                <a:gd name="connsiteX7" fmla="*/ 0 w 3499390"/>
                <a:gd name="connsiteY7" fmla="*/ 666557 h 823472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499390"/>
                <a:gd name="connsiteY0" fmla="*/ 666557 h 821095"/>
                <a:gd name="connsiteX1" fmla="*/ 53072 w 3499390"/>
                <a:gd name="connsiteY1" fmla="*/ 611141 h 821095"/>
                <a:gd name="connsiteX2" fmla="*/ 2943311 w 3499390"/>
                <a:gd name="connsiteY2" fmla="*/ 821095 h 821095"/>
                <a:gd name="connsiteX3" fmla="*/ 3052789 w 3499390"/>
                <a:gd name="connsiteY3" fmla="*/ 746927 h 821095"/>
                <a:gd name="connsiteX4" fmla="*/ 3499390 w 3499390"/>
                <a:gd name="connsiteY4" fmla="*/ 216502 h 821095"/>
                <a:gd name="connsiteX5" fmla="*/ 504142 w 3499390"/>
                <a:gd name="connsiteY5" fmla="*/ 869 h 821095"/>
                <a:gd name="connsiteX6" fmla="*/ 404982 w 3499390"/>
                <a:gd name="connsiteY6" fmla="*/ 47512 h 821095"/>
                <a:gd name="connsiteX7" fmla="*/ 0 w 3499390"/>
                <a:gd name="connsiteY7" fmla="*/ 666557 h 821095"/>
                <a:gd name="connsiteX0" fmla="*/ 0 w 3523723"/>
                <a:gd name="connsiteY0" fmla="*/ 666557 h 821095"/>
                <a:gd name="connsiteX1" fmla="*/ 53072 w 3523723"/>
                <a:gd name="connsiteY1" fmla="*/ 611141 h 821095"/>
                <a:gd name="connsiteX2" fmla="*/ 2943311 w 3523723"/>
                <a:gd name="connsiteY2" fmla="*/ 821095 h 821095"/>
                <a:gd name="connsiteX3" fmla="*/ 3052789 w 3523723"/>
                <a:gd name="connsiteY3" fmla="*/ 746927 h 821095"/>
                <a:gd name="connsiteX4" fmla="*/ 3523723 w 3523723"/>
                <a:gd name="connsiteY4" fmla="*/ 127600 h 821095"/>
                <a:gd name="connsiteX5" fmla="*/ 504142 w 3523723"/>
                <a:gd name="connsiteY5" fmla="*/ 869 h 821095"/>
                <a:gd name="connsiteX6" fmla="*/ 404982 w 3523723"/>
                <a:gd name="connsiteY6" fmla="*/ 47512 h 821095"/>
                <a:gd name="connsiteX7" fmla="*/ 0 w 3523723"/>
                <a:gd name="connsiteY7" fmla="*/ 666557 h 821095"/>
                <a:gd name="connsiteX0" fmla="*/ 0 w 3523723"/>
                <a:gd name="connsiteY0" fmla="*/ 666557 h 821095"/>
                <a:gd name="connsiteX1" fmla="*/ 53072 w 3523723"/>
                <a:gd name="connsiteY1" fmla="*/ 611141 h 821095"/>
                <a:gd name="connsiteX2" fmla="*/ 2943311 w 3523723"/>
                <a:gd name="connsiteY2" fmla="*/ 821095 h 821095"/>
                <a:gd name="connsiteX3" fmla="*/ 3052789 w 3523723"/>
                <a:gd name="connsiteY3" fmla="*/ 746927 h 821095"/>
                <a:gd name="connsiteX4" fmla="*/ 3523723 w 3523723"/>
                <a:gd name="connsiteY4" fmla="*/ 127600 h 821095"/>
                <a:gd name="connsiteX5" fmla="*/ 504142 w 3523723"/>
                <a:gd name="connsiteY5" fmla="*/ 869 h 821095"/>
                <a:gd name="connsiteX6" fmla="*/ 404982 w 3523723"/>
                <a:gd name="connsiteY6" fmla="*/ 47512 h 821095"/>
                <a:gd name="connsiteX7" fmla="*/ 0 w 3523723"/>
                <a:gd name="connsiteY7" fmla="*/ 666557 h 821095"/>
                <a:gd name="connsiteX0" fmla="*/ 0 w 3523723"/>
                <a:gd name="connsiteY0" fmla="*/ 666557 h 821095"/>
                <a:gd name="connsiteX1" fmla="*/ 53072 w 3523723"/>
                <a:gd name="connsiteY1" fmla="*/ 611141 h 821095"/>
                <a:gd name="connsiteX2" fmla="*/ 2943311 w 3523723"/>
                <a:gd name="connsiteY2" fmla="*/ 821095 h 821095"/>
                <a:gd name="connsiteX3" fmla="*/ 3052789 w 3523723"/>
                <a:gd name="connsiteY3" fmla="*/ 746927 h 821095"/>
                <a:gd name="connsiteX4" fmla="*/ 3523723 w 3523723"/>
                <a:gd name="connsiteY4" fmla="*/ 127600 h 821095"/>
                <a:gd name="connsiteX5" fmla="*/ 504142 w 3523723"/>
                <a:gd name="connsiteY5" fmla="*/ 869 h 821095"/>
                <a:gd name="connsiteX6" fmla="*/ 404982 w 3523723"/>
                <a:gd name="connsiteY6" fmla="*/ 47512 h 821095"/>
                <a:gd name="connsiteX7" fmla="*/ 0 w 3523723"/>
                <a:gd name="connsiteY7" fmla="*/ 666557 h 821095"/>
                <a:gd name="connsiteX0" fmla="*/ 0 w 3554000"/>
                <a:gd name="connsiteY0" fmla="*/ 666557 h 821095"/>
                <a:gd name="connsiteX1" fmla="*/ 53072 w 3554000"/>
                <a:gd name="connsiteY1" fmla="*/ 611141 h 821095"/>
                <a:gd name="connsiteX2" fmla="*/ 2943311 w 3554000"/>
                <a:gd name="connsiteY2" fmla="*/ 821095 h 821095"/>
                <a:gd name="connsiteX3" fmla="*/ 3052789 w 3554000"/>
                <a:gd name="connsiteY3" fmla="*/ 746927 h 821095"/>
                <a:gd name="connsiteX4" fmla="*/ 3523723 w 3554000"/>
                <a:gd name="connsiteY4" fmla="*/ 127600 h 821095"/>
                <a:gd name="connsiteX5" fmla="*/ 3172338 w 3554000"/>
                <a:gd name="connsiteY5" fmla="*/ 185375 h 821095"/>
                <a:gd name="connsiteX6" fmla="*/ 504142 w 3554000"/>
                <a:gd name="connsiteY6" fmla="*/ 869 h 821095"/>
                <a:gd name="connsiteX7" fmla="*/ 404982 w 3554000"/>
                <a:gd name="connsiteY7" fmla="*/ 47512 h 821095"/>
                <a:gd name="connsiteX8" fmla="*/ 0 w 3554000"/>
                <a:gd name="connsiteY8" fmla="*/ 666557 h 821095"/>
                <a:gd name="connsiteX0" fmla="*/ 0 w 3699303"/>
                <a:gd name="connsiteY0" fmla="*/ 666557 h 821095"/>
                <a:gd name="connsiteX1" fmla="*/ 53072 w 3699303"/>
                <a:gd name="connsiteY1" fmla="*/ 611141 h 821095"/>
                <a:gd name="connsiteX2" fmla="*/ 2943311 w 3699303"/>
                <a:gd name="connsiteY2" fmla="*/ 821095 h 821095"/>
                <a:gd name="connsiteX3" fmla="*/ 3052789 w 3699303"/>
                <a:gd name="connsiteY3" fmla="*/ 746927 h 821095"/>
                <a:gd name="connsiteX4" fmla="*/ 3523723 w 3699303"/>
                <a:gd name="connsiteY4" fmla="*/ 127600 h 821095"/>
                <a:gd name="connsiteX5" fmla="*/ 3449350 w 3699303"/>
                <a:gd name="connsiteY5" fmla="*/ 214815 h 821095"/>
                <a:gd name="connsiteX6" fmla="*/ 504142 w 3699303"/>
                <a:gd name="connsiteY6" fmla="*/ 869 h 821095"/>
                <a:gd name="connsiteX7" fmla="*/ 404982 w 3699303"/>
                <a:gd name="connsiteY7" fmla="*/ 47512 h 821095"/>
                <a:gd name="connsiteX8" fmla="*/ 0 w 3699303"/>
                <a:gd name="connsiteY8" fmla="*/ 666557 h 821095"/>
                <a:gd name="connsiteX0" fmla="*/ 0 w 3527873"/>
                <a:gd name="connsiteY0" fmla="*/ 666557 h 821095"/>
                <a:gd name="connsiteX1" fmla="*/ 53072 w 3527873"/>
                <a:gd name="connsiteY1" fmla="*/ 611141 h 821095"/>
                <a:gd name="connsiteX2" fmla="*/ 2943311 w 3527873"/>
                <a:gd name="connsiteY2" fmla="*/ 821095 h 821095"/>
                <a:gd name="connsiteX3" fmla="*/ 3052789 w 3527873"/>
                <a:gd name="connsiteY3" fmla="*/ 746927 h 821095"/>
                <a:gd name="connsiteX4" fmla="*/ 3523723 w 3527873"/>
                <a:gd name="connsiteY4" fmla="*/ 127600 h 821095"/>
                <a:gd name="connsiteX5" fmla="*/ 3449350 w 3527873"/>
                <a:gd name="connsiteY5" fmla="*/ 214815 h 821095"/>
                <a:gd name="connsiteX6" fmla="*/ 504142 w 3527873"/>
                <a:gd name="connsiteY6" fmla="*/ 869 h 821095"/>
                <a:gd name="connsiteX7" fmla="*/ 404982 w 3527873"/>
                <a:gd name="connsiteY7" fmla="*/ 47512 h 821095"/>
                <a:gd name="connsiteX8" fmla="*/ 0 w 3527873"/>
                <a:gd name="connsiteY8" fmla="*/ 666557 h 821095"/>
                <a:gd name="connsiteX0" fmla="*/ 0 w 3516765"/>
                <a:gd name="connsiteY0" fmla="*/ 666557 h 821095"/>
                <a:gd name="connsiteX1" fmla="*/ 53072 w 3516765"/>
                <a:gd name="connsiteY1" fmla="*/ 611141 h 821095"/>
                <a:gd name="connsiteX2" fmla="*/ 2943311 w 3516765"/>
                <a:gd name="connsiteY2" fmla="*/ 821095 h 821095"/>
                <a:gd name="connsiteX3" fmla="*/ 3052789 w 3516765"/>
                <a:gd name="connsiteY3" fmla="*/ 746927 h 821095"/>
                <a:gd name="connsiteX4" fmla="*/ 3511831 w 3516765"/>
                <a:gd name="connsiteY4" fmla="*/ 126746 h 821095"/>
                <a:gd name="connsiteX5" fmla="*/ 3449350 w 3516765"/>
                <a:gd name="connsiteY5" fmla="*/ 214815 h 821095"/>
                <a:gd name="connsiteX6" fmla="*/ 504142 w 3516765"/>
                <a:gd name="connsiteY6" fmla="*/ 869 h 821095"/>
                <a:gd name="connsiteX7" fmla="*/ 404982 w 3516765"/>
                <a:gd name="connsiteY7" fmla="*/ 47512 h 821095"/>
                <a:gd name="connsiteX8" fmla="*/ 0 w 3516765"/>
                <a:gd name="connsiteY8" fmla="*/ 666557 h 821095"/>
                <a:gd name="connsiteX0" fmla="*/ 0 w 3516765"/>
                <a:gd name="connsiteY0" fmla="*/ 666557 h 821095"/>
                <a:gd name="connsiteX1" fmla="*/ 53072 w 3516765"/>
                <a:gd name="connsiteY1" fmla="*/ 611141 h 821095"/>
                <a:gd name="connsiteX2" fmla="*/ 2943311 w 3516765"/>
                <a:gd name="connsiteY2" fmla="*/ 821095 h 821095"/>
                <a:gd name="connsiteX3" fmla="*/ 3052789 w 3516765"/>
                <a:gd name="connsiteY3" fmla="*/ 746927 h 821095"/>
                <a:gd name="connsiteX4" fmla="*/ 3511831 w 3516765"/>
                <a:gd name="connsiteY4" fmla="*/ 126746 h 821095"/>
                <a:gd name="connsiteX5" fmla="*/ 3449350 w 3516765"/>
                <a:gd name="connsiteY5" fmla="*/ 214815 h 821095"/>
                <a:gd name="connsiteX6" fmla="*/ 504142 w 3516765"/>
                <a:gd name="connsiteY6" fmla="*/ 869 h 821095"/>
                <a:gd name="connsiteX7" fmla="*/ 404982 w 3516765"/>
                <a:gd name="connsiteY7" fmla="*/ 47512 h 821095"/>
                <a:gd name="connsiteX8" fmla="*/ 0 w 3516765"/>
                <a:gd name="connsiteY8" fmla="*/ 666557 h 821095"/>
                <a:gd name="connsiteX0" fmla="*/ 0 w 3516765"/>
                <a:gd name="connsiteY0" fmla="*/ 666557 h 821224"/>
                <a:gd name="connsiteX1" fmla="*/ 53072 w 3516765"/>
                <a:gd name="connsiteY1" fmla="*/ 611141 h 821224"/>
                <a:gd name="connsiteX2" fmla="*/ 2943311 w 3516765"/>
                <a:gd name="connsiteY2" fmla="*/ 821095 h 821224"/>
                <a:gd name="connsiteX3" fmla="*/ 3052789 w 3516765"/>
                <a:gd name="connsiteY3" fmla="*/ 746927 h 821224"/>
                <a:gd name="connsiteX4" fmla="*/ 3511831 w 3516765"/>
                <a:gd name="connsiteY4" fmla="*/ 126746 h 821224"/>
                <a:gd name="connsiteX5" fmla="*/ 3449350 w 3516765"/>
                <a:gd name="connsiteY5" fmla="*/ 214815 h 821224"/>
                <a:gd name="connsiteX6" fmla="*/ 504142 w 3516765"/>
                <a:gd name="connsiteY6" fmla="*/ 869 h 821224"/>
                <a:gd name="connsiteX7" fmla="*/ 404982 w 3516765"/>
                <a:gd name="connsiteY7" fmla="*/ 47512 h 821224"/>
                <a:gd name="connsiteX8" fmla="*/ 0 w 3516765"/>
                <a:gd name="connsiteY8" fmla="*/ 666557 h 821224"/>
                <a:gd name="connsiteX0" fmla="*/ 0 w 3537826"/>
                <a:gd name="connsiteY0" fmla="*/ 666557 h 821224"/>
                <a:gd name="connsiteX1" fmla="*/ 53072 w 3537826"/>
                <a:gd name="connsiteY1" fmla="*/ 611141 h 821224"/>
                <a:gd name="connsiteX2" fmla="*/ 2943311 w 3537826"/>
                <a:gd name="connsiteY2" fmla="*/ 821095 h 821224"/>
                <a:gd name="connsiteX3" fmla="*/ 3052789 w 3537826"/>
                <a:gd name="connsiteY3" fmla="*/ 746927 h 821224"/>
                <a:gd name="connsiteX4" fmla="*/ 3534191 w 3537826"/>
                <a:gd name="connsiteY4" fmla="*/ 156978 h 821224"/>
                <a:gd name="connsiteX5" fmla="*/ 3449350 w 3537826"/>
                <a:gd name="connsiteY5" fmla="*/ 214815 h 821224"/>
                <a:gd name="connsiteX6" fmla="*/ 504142 w 3537826"/>
                <a:gd name="connsiteY6" fmla="*/ 869 h 821224"/>
                <a:gd name="connsiteX7" fmla="*/ 404982 w 3537826"/>
                <a:gd name="connsiteY7" fmla="*/ 47512 h 821224"/>
                <a:gd name="connsiteX8" fmla="*/ 0 w 3537826"/>
                <a:gd name="connsiteY8" fmla="*/ 666557 h 821224"/>
                <a:gd name="connsiteX0" fmla="*/ 0 w 3514582"/>
                <a:gd name="connsiteY0" fmla="*/ 666557 h 821224"/>
                <a:gd name="connsiteX1" fmla="*/ 53072 w 3514582"/>
                <a:gd name="connsiteY1" fmla="*/ 611141 h 821224"/>
                <a:gd name="connsiteX2" fmla="*/ 2943311 w 3514582"/>
                <a:gd name="connsiteY2" fmla="*/ 821095 h 821224"/>
                <a:gd name="connsiteX3" fmla="*/ 3052789 w 3514582"/>
                <a:gd name="connsiteY3" fmla="*/ 746927 h 821224"/>
                <a:gd name="connsiteX4" fmla="*/ 3509457 w 3514582"/>
                <a:gd name="connsiteY4" fmla="*/ 174285 h 821224"/>
                <a:gd name="connsiteX5" fmla="*/ 3449350 w 3514582"/>
                <a:gd name="connsiteY5" fmla="*/ 214815 h 821224"/>
                <a:gd name="connsiteX6" fmla="*/ 504142 w 3514582"/>
                <a:gd name="connsiteY6" fmla="*/ 869 h 821224"/>
                <a:gd name="connsiteX7" fmla="*/ 404982 w 3514582"/>
                <a:gd name="connsiteY7" fmla="*/ 47512 h 821224"/>
                <a:gd name="connsiteX8" fmla="*/ 0 w 3514582"/>
                <a:gd name="connsiteY8" fmla="*/ 666557 h 821224"/>
                <a:gd name="connsiteX0" fmla="*/ 0 w 3503899"/>
                <a:gd name="connsiteY0" fmla="*/ 666557 h 821224"/>
                <a:gd name="connsiteX1" fmla="*/ 53072 w 3503899"/>
                <a:gd name="connsiteY1" fmla="*/ 611141 h 821224"/>
                <a:gd name="connsiteX2" fmla="*/ 2943311 w 3503899"/>
                <a:gd name="connsiteY2" fmla="*/ 821095 h 821224"/>
                <a:gd name="connsiteX3" fmla="*/ 3052789 w 3503899"/>
                <a:gd name="connsiteY3" fmla="*/ 746927 h 821224"/>
                <a:gd name="connsiteX4" fmla="*/ 3497565 w 3503899"/>
                <a:gd name="connsiteY4" fmla="*/ 173431 h 821224"/>
                <a:gd name="connsiteX5" fmla="*/ 3449350 w 3503899"/>
                <a:gd name="connsiteY5" fmla="*/ 214815 h 821224"/>
                <a:gd name="connsiteX6" fmla="*/ 504142 w 3503899"/>
                <a:gd name="connsiteY6" fmla="*/ 869 h 821224"/>
                <a:gd name="connsiteX7" fmla="*/ 404982 w 3503899"/>
                <a:gd name="connsiteY7" fmla="*/ 47512 h 821224"/>
                <a:gd name="connsiteX8" fmla="*/ 0 w 3503899"/>
                <a:gd name="connsiteY8" fmla="*/ 666557 h 821224"/>
                <a:gd name="connsiteX0" fmla="*/ 0 w 3500316"/>
                <a:gd name="connsiteY0" fmla="*/ 666557 h 821224"/>
                <a:gd name="connsiteX1" fmla="*/ 53072 w 3500316"/>
                <a:gd name="connsiteY1" fmla="*/ 611141 h 821224"/>
                <a:gd name="connsiteX2" fmla="*/ 2943311 w 3500316"/>
                <a:gd name="connsiteY2" fmla="*/ 821095 h 821224"/>
                <a:gd name="connsiteX3" fmla="*/ 3052789 w 3500316"/>
                <a:gd name="connsiteY3" fmla="*/ 746927 h 821224"/>
                <a:gd name="connsiteX4" fmla="*/ 3497565 w 3500316"/>
                <a:gd name="connsiteY4" fmla="*/ 173431 h 821224"/>
                <a:gd name="connsiteX5" fmla="*/ 3385924 w 3500316"/>
                <a:gd name="connsiteY5" fmla="*/ 210259 h 821224"/>
                <a:gd name="connsiteX6" fmla="*/ 504142 w 3500316"/>
                <a:gd name="connsiteY6" fmla="*/ 869 h 821224"/>
                <a:gd name="connsiteX7" fmla="*/ 404982 w 3500316"/>
                <a:gd name="connsiteY7" fmla="*/ 47512 h 821224"/>
                <a:gd name="connsiteX8" fmla="*/ 0 w 3500316"/>
                <a:gd name="connsiteY8" fmla="*/ 666557 h 821224"/>
                <a:gd name="connsiteX0" fmla="*/ 0 w 3508292"/>
                <a:gd name="connsiteY0" fmla="*/ 666557 h 821224"/>
                <a:gd name="connsiteX1" fmla="*/ 53072 w 3508292"/>
                <a:gd name="connsiteY1" fmla="*/ 611141 h 821224"/>
                <a:gd name="connsiteX2" fmla="*/ 2943311 w 3508292"/>
                <a:gd name="connsiteY2" fmla="*/ 821095 h 821224"/>
                <a:gd name="connsiteX3" fmla="*/ 3052789 w 3508292"/>
                <a:gd name="connsiteY3" fmla="*/ 746927 h 821224"/>
                <a:gd name="connsiteX4" fmla="*/ 3505731 w 3508292"/>
                <a:gd name="connsiteY4" fmla="*/ 169246 h 821224"/>
                <a:gd name="connsiteX5" fmla="*/ 3385924 w 3508292"/>
                <a:gd name="connsiteY5" fmla="*/ 210259 h 821224"/>
                <a:gd name="connsiteX6" fmla="*/ 504142 w 3508292"/>
                <a:gd name="connsiteY6" fmla="*/ 869 h 821224"/>
                <a:gd name="connsiteX7" fmla="*/ 404982 w 3508292"/>
                <a:gd name="connsiteY7" fmla="*/ 47512 h 821224"/>
                <a:gd name="connsiteX8" fmla="*/ 0 w 3508292"/>
                <a:gd name="connsiteY8" fmla="*/ 666557 h 821224"/>
                <a:gd name="connsiteX0" fmla="*/ 0 w 3505939"/>
                <a:gd name="connsiteY0" fmla="*/ 666557 h 821224"/>
                <a:gd name="connsiteX1" fmla="*/ 53072 w 3505939"/>
                <a:gd name="connsiteY1" fmla="*/ 611141 h 821224"/>
                <a:gd name="connsiteX2" fmla="*/ 2943311 w 3505939"/>
                <a:gd name="connsiteY2" fmla="*/ 821095 h 821224"/>
                <a:gd name="connsiteX3" fmla="*/ 3052789 w 3505939"/>
                <a:gd name="connsiteY3" fmla="*/ 746927 h 821224"/>
                <a:gd name="connsiteX4" fmla="*/ 3505731 w 3505939"/>
                <a:gd name="connsiteY4" fmla="*/ 169246 h 821224"/>
                <a:gd name="connsiteX5" fmla="*/ 3385924 w 3505939"/>
                <a:gd name="connsiteY5" fmla="*/ 210259 h 821224"/>
                <a:gd name="connsiteX6" fmla="*/ 504142 w 3505939"/>
                <a:gd name="connsiteY6" fmla="*/ 869 h 821224"/>
                <a:gd name="connsiteX7" fmla="*/ 404982 w 3505939"/>
                <a:gd name="connsiteY7" fmla="*/ 47512 h 821224"/>
                <a:gd name="connsiteX8" fmla="*/ 0 w 3505939"/>
                <a:gd name="connsiteY8" fmla="*/ 666557 h 821224"/>
                <a:gd name="connsiteX0" fmla="*/ 0 w 3505939"/>
                <a:gd name="connsiteY0" fmla="*/ 666557 h 821224"/>
                <a:gd name="connsiteX1" fmla="*/ 53072 w 3505939"/>
                <a:gd name="connsiteY1" fmla="*/ 611141 h 821224"/>
                <a:gd name="connsiteX2" fmla="*/ 2943311 w 3505939"/>
                <a:gd name="connsiteY2" fmla="*/ 821095 h 821224"/>
                <a:gd name="connsiteX3" fmla="*/ 3052789 w 3505939"/>
                <a:gd name="connsiteY3" fmla="*/ 746927 h 821224"/>
                <a:gd name="connsiteX4" fmla="*/ 3505731 w 3505939"/>
                <a:gd name="connsiteY4" fmla="*/ 169246 h 821224"/>
                <a:gd name="connsiteX5" fmla="*/ 3385924 w 3505939"/>
                <a:gd name="connsiteY5" fmla="*/ 210259 h 821224"/>
                <a:gd name="connsiteX6" fmla="*/ 504142 w 3505939"/>
                <a:gd name="connsiteY6" fmla="*/ 869 h 821224"/>
                <a:gd name="connsiteX7" fmla="*/ 404982 w 3505939"/>
                <a:gd name="connsiteY7" fmla="*/ 47512 h 821224"/>
                <a:gd name="connsiteX8" fmla="*/ 0 w 3505939"/>
                <a:gd name="connsiteY8" fmla="*/ 666557 h 821224"/>
                <a:gd name="connsiteX0" fmla="*/ 0 w 3505940"/>
                <a:gd name="connsiteY0" fmla="*/ 666557 h 821224"/>
                <a:gd name="connsiteX1" fmla="*/ 53072 w 3505940"/>
                <a:gd name="connsiteY1" fmla="*/ 611141 h 821224"/>
                <a:gd name="connsiteX2" fmla="*/ 2943311 w 3505940"/>
                <a:gd name="connsiteY2" fmla="*/ 821095 h 821224"/>
                <a:gd name="connsiteX3" fmla="*/ 3052789 w 3505940"/>
                <a:gd name="connsiteY3" fmla="*/ 746927 h 821224"/>
                <a:gd name="connsiteX4" fmla="*/ 3505732 w 3505940"/>
                <a:gd name="connsiteY4" fmla="*/ 169246 h 821224"/>
                <a:gd name="connsiteX5" fmla="*/ 3385924 w 3505940"/>
                <a:gd name="connsiteY5" fmla="*/ 210259 h 821224"/>
                <a:gd name="connsiteX6" fmla="*/ 504142 w 3505940"/>
                <a:gd name="connsiteY6" fmla="*/ 869 h 821224"/>
                <a:gd name="connsiteX7" fmla="*/ 404982 w 3505940"/>
                <a:gd name="connsiteY7" fmla="*/ 47512 h 821224"/>
                <a:gd name="connsiteX8" fmla="*/ 0 w 3505940"/>
                <a:gd name="connsiteY8" fmla="*/ 666557 h 821224"/>
                <a:gd name="connsiteX0" fmla="*/ 0 w 3505940"/>
                <a:gd name="connsiteY0" fmla="*/ 666557 h 821224"/>
                <a:gd name="connsiteX1" fmla="*/ 53072 w 3505940"/>
                <a:gd name="connsiteY1" fmla="*/ 611141 h 821224"/>
                <a:gd name="connsiteX2" fmla="*/ 2943311 w 3505940"/>
                <a:gd name="connsiteY2" fmla="*/ 821095 h 821224"/>
                <a:gd name="connsiteX3" fmla="*/ 3052789 w 3505940"/>
                <a:gd name="connsiteY3" fmla="*/ 746927 h 821224"/>
                <a:gd name="connsiteX4" fmla="*/ 3505732 w 3505940"/>
                <a:gd name="connsiteY4" fmla="*/ 169246 h 821224"/>
                <a:gd name="connsiteX5" fmla="*/ 3346283 w 3505940"/>
                <a:gd name="connsiteY5" fmla="*/ 207412 h 821224"/>
                <a:gd name="connsiteX6" fmla="*/ 504142 w 3505940"/>
                <a:gd name="connsiteY6" fmla="*/ 869 h 821224"/>
                <a:gd name="connsiteX7" fmla="*/ 404982 w 3505940"/>
                <a:gd name="connsiteY7" fmla="*/ 47512 h 821224"/>
                <a:gd name="connsiteX8" fmla="*/ 0 w 3505940"/>
                <a:gd name="connsiteY8" fmla="*/ 666557 h 821224"/>
                <a:gd name="connsiteX0" fmla="*/ 0 w 3505940"/>
                <a:gd name="connsiteY0" fmla="*/ 666557 h 821224"/>
                <a:gd name="connsiteX1" fmla="*/ 53072 w 3505940"/>
                <a:gd name="connsiteY1" fmla="*/ 611141 h 821224"/>
                <a:gd name="connsiteX2" fmla="*/ 2943311 w 3505940"/>
                <a:gd name="connsiteY2" fmla="*/ 821095 h 821224"/>
                <a:gd name="connsiteX3" fmla="*/ 3052789 w 3505940"/>
                <a:gd name="connsiteY3" fmla="*/ 746927 h 821224"/>
                <a:gd name="connsiteX4" fmla="*/ 3505732 w 3505940"/>
                <a:gd name="connsiteY4" fmla="*/ 169246 h 821224"/>
                <a:gd name="connsiteX5" fmla="*/ 3346283 w 3505940"/>
                <a:gd name="connsiteY5" fmla="*/ 207412 h 821224"/>
                <a:gd name="connsiteX6" fmla="*/ 504142 w 3505940"/>
                <a:gd name="connsiteY6" fmla="*/ 869 h 821224"/>
                <a:gd name="connsiteX7" fmla="*/ 404982 w 3505940"/>
                <a:gd name="connsiteY7" fmla="*/ 47512 h 821224"/>
                <a:gd name="connsiteX8" fmla="*/ 0 w 3505940"/>
                <a:gd name="connsiteY8" fmla="*/ 666557 h 821224"/>
                <a:gd name="connsiteX0" fmla="*/ 0 w 3502927"/>
                <a:gd name="connsiteY0" fmla="*/ 666557 h 821224"/>
                <a:gd name="connsiteX1" fmla="*/ 53072 w 3502927"/>
                <a:gd name="connsiteY1" fmla="*/ 611141 h 821224"/>
                <a:gd name="connsiteX2" fmla="*/ 2943311 w 3502927"/>
                <a:gd name="connsiteY2" fmla="*/ 821095 h 821224"/>
                <a:gd name="connsiteX3" fmla="*/ 3052789 w 3502927"/>
                <a:gd name="connsiteY3" fmla="*/ 746927 h 821224"/>
                <a:gd name="connsiteX4" fmla="*/ 3502717 w 3502927"/>
                <a:gd name="connsiteY4" fmla="*/ 149945 h 821224"/>
                <a:gd name="connsiteX5" fmla="*/ 3346283 w 3502927"/>
                <a:gd name="connsiteY5" fmla="*/ 207412 h 821224"/>
                <a:gd name="connsiteX6" fmla="*/ 504142 w 3502927"/>
                <a:gd name="connsiteY6" fmla="*/ 869 h 821224"/>
                <a:gd name="connsiteX7" fmla="*/ 404982 w 3502927"/>
                <a:gd name="connsiteY7" fmla="*/ 47512 h 821224"/>
                <a:gd name="connsiteX8" fmla="*/ 0 w 3502927"/>
                <a:gd name="connsiteY8" fmla="*/ 666557 h 821224"/>
                <a:gd name="connsiteX0" fmla="*/ 0 w 3502927"/>
                <a:gd name="connsiteY0" fmla="*/ 666557 h 821224"/>
                <a:gd name="connsiteX1" fmla="*/ 53072 w 3502927"/>
                <a:gd name="connsiteY1" fmla="*/ 611141 h 821224"/>
                <a:gd name="connsiteX2" fmla="*/ 2943311 w 3502927"/>
                <a:gd name="connsiteY2" fmla="*/ 821095 h 821224"/>
                <a:gd name="connsiteX3" fmla="*/ 3052789 w 3502927"/>
                <a:gd name="connsiteY3" fmla="*/ 746927 h 821224"/>
                <a:gd name="connsiteX4" fmla="*/ 3502717 w 3502927"/>
                <a:gd name="connsiteY4" fmla="*/ 149945 h 821224"/>
                <a:gd name="connsiteX5" fmla="*/ 3346283 w 3502927"/>
                <a:gd name="connsiteY5" fmla="*/ 207412 h 821224"/>
                <a:gd name="connsiteX6" fmla="*/ 504142 w 3502927"/>
                <a:gd name="connsiteY6" fmla="*/ 869 h 821224"/>
                <a:gd name="connsiteX7" fmla="*/ 404982 w 3502927"/>
                <a:gd name="connsiteY7" fmla="*/ 47512 h 821224"/>
                <a:gd name="connsiteX8" fmla="*/ 0 w 3502927"/>
                <a:gd name="connsiteY8" fmla="*/ 666557 h 821224"/>
                <a:gd name="connsiteX0" fmla="*/ 0 w 3549760"/>
                <a:gd name="connsiteY0" fmla="*/ 666557 h 821224"/>
                <a:gd name="connsiteX1" fmla="*/ 53072 w 3549760"/>
                <a:gd name="connsiteY1" fmla="*/ 611141 h 821224"/>
                <a:gd name="connsiteX2" fmla="*/ 2943311 w 3549760"/>
                <a:gd name="connsiteY2" fmla="*/ 821095 h 821224"/>
                <a:gd name="connsiteX3" fmla="*/ 3052789 w 3549760"/>
                <a:gd name="connsiteY3" fmla="*/ 746927 h 821224"/>
                <a:gd name="connsiteX4" fmla="*/ 3549573 w 3549760"/>
                <a:gd name="connsiteY4" fmla="*/ 167623 h 821224"/>
                <a:gd name="connsiteX5" fmla="*/ 3346283 w 3549760"/>
                <a:gd name="connsiteY5" fmla="*/ 207412 h 821224"/>
                <a:gd name="connsiteX6" fmla="*/ 504142 w 3549760"/>
                <a:gd name="connsiteY6" fmla="*/ 869 h 821224"/>
                <a:gd name="connsiteX7" fmla="*/ 404982 w 3549760"/>
                <a:gd name="connsiteY7" fmla="*/ 47512 h 821224"/>
                <a:gd name="connsiteX8" fmla="*/ 0 w 3549760"/>
                <a:gd name="connsiteY8" fmla="*/ 666557 h 821224"/>
                <a:gd name="connsiteX0" fmla="*/ 0 w 3549760"/>
                <a:gd name="connsiteY0" fmla="*/ 666557 h 821224"/>
                <a:gd name="connsiteX1" fmla="*/ 53072 w 3549760"/>
                <a:gd name="connsiteY1" fmla="*/ 611141 h 821224"/>
                <a:gd name="connsiteX2" fmla="*/ 2943311 w 3549760"/>
                <a:gd name="connsiteY2" fmla="*/ 821095 h 821224"/>
                <a:gd name="connsiteX3" fmla="*/ 3052789 w 3549760"/>
                <a:gd name="connsiteY3" fmla="*/ 746927 h 821224"/>
                <a:gd name="connsiteX4" fmla="*/ 3549573 w 3549760"/>
                <a:gd name="connsiteY4" fmla="*/ 167623 h 821224"/>
                <a:gd name="connsiteX5" fmla="*/ 3346283 w 3549760"/>
                <a:gd name="connsiteY5" fmla="*/ 207412 h 821224"/>
                <a:gd name="connsiteX6" fmla="*/ 504142 w 3549760"/>
                <a:gd name="connsiteY6" fmla="*/ 869 h 821224"/>
                <a:gd name="connsiteX7" fmla="*/ 404982 w 3549760"/>
                <a:gd name="connsiteY7" fmla="*/ 47512 h 821224"/>
                <a:gd name="connsiteX8" fmla="*/ 0 w 3549760"/>
                <a:gd name="connsiteY8" fmla="*/ 666557 h 821224"/>
                <a:gd name="connsiteX0" fmla="*/ 0 w 3557923"/>
                <a:gd name="connsiteY0" fmla="*/ 666557 h 821224"/>
                <a:gd name="connsiteX1" fmla="*/ 53072 w 3557923"/>
                <a:gd name="connsiteY1" fmla="*/ 611141 h 821224"/>
                <a:gd name="connsiteX2" fmla="*/ 2943311 w 3557923"/>
                <a:gd name="connsiteY2" fmla="*/ 821095 h 821224"/>
                <a:gd name="connsiteX3" fmla="*/ 3052789 w 3557923"/>
                <a:gd name="connsiteY3" fmla="*/ 746927 h 821224"/>
                <a:gd name="connsiteX4" fmla="*/ 3557739 w 3557923"/>
                <a:gd name="connsiteY4" fmla="*/ 163439 h 821224"/>
                <a:gd name="connsiteX5" fmla="*/ 3346283 w 3557923"/>
                <a:gd name="connsiteY5" fmla="*/ 207412 h 821224"/>
                <a:gd name="connsiteX6" fmla="*/ 504142 w 3557923"/>
                <a:gd name="connsiteY6" fmla="*/ 869 h 821224"/>
                <a:gd name="connsiteX7" fmla="*/ 404982 w 3557923"/>
                <a:gd name="connsiteY7" fmla="*/ 47512 h 821224"/>
                <a:gd name="connsiteX8" fmla="*/ 0 w 3557923"/>
                <a:gd name="connsiteY8" fmla="*/ 666557 h 821224"/>
                <a:gd name="connsiteX0" fmla="*/ 0 w 3558874"/>
                <a:gd name="connsiteY0" fmla="*/ 666557 h 821224"/>
                <a:gd name="connsiteX1" fmla="*/ 53072 w 3558874"/>
                <a:gd name="connsiteY1" fmla="*/ 611141 h 821224"/>
                <a:gd name="connsiteX2" fmla="*/ 2943311 w 3558874"/>
                <a:gd name="connsiteY2" fmla="*/ 821095 h 821224"/>
                <a:gd name="connsiteX3" fmla="*/ 3052789 w 3558874"/>
                <a:gd name="connsiteY3" fmla="*/ 746927 h 821224"/>
                <a:gd name="connsiteX4" fmla="*/ 3558690 w 3558874"/>
                <a:gd name="connsiteY4" fmla="*/ 144423 h 821224"/>
                <a:gd name="connsiteX5" fmla="*/ 3346283 w 3558874"/>
                <a:gd name="connsiteY5" fmla="*/ 207412 h 821224"/>
                <a:gd name="connsiteX6" fmla="*/ 504142 w 3558874"/>
                <a:gd name="connsiteY6" fmla="*/ 869 h 821224"/>
                <a:gd name="connsiteX7" fmla="*/ 404982 w 3558874"/>
                <a:gd name="connsiteY7" fmla="*/ 47512 h 821224"/>
                <a:gd name="connsiteX8" fmla="*/ 0 w 3558874"/>
                <a:gd name="connsiteY8" fmla="*/ 666557 h 821224"/>
                <a:gd name="connsiteX0" fmla="*/ 0 w 3558874"/>
                <a:gd name="connsiteY0" fmla="*/ 666557 h 821224"/>
                <a:gd name="connsiteX1" fmla="*/ 53072 w 3558874"/>
                <a:gd name="connsiteY1" fmla="*/ 611141 h 821224"/>
                <a:gd name="connsiteX2" fmla="*/ 2943311 w 3558874"/>
                <a:gd name="connsiteY2" fmla="*/ 821095 h 821224"/>
                <a:gd name="connsiteX3" fmla="*/ 3052789 w 3558874"/>
                <a:gd name="connsiteY3" fmla="*/ 746927 h 821224"/>
                <a:gd name="connsiteX4" fmla="*/ 3558690 w 3558874"/>
                <a:gd name="connsiteY4" fmla="*/ 144423 h 821224"/>
                <a:gd name="connsiteX5" fmla="*/ 3346283 w 3558874"/>
                <a:gd name="connsiteY5" fmla="*/ 207412 h 821224"/>
                <a:gd name="connsiteX6" fmla="*/ 504142 w 3558874"/>
                <a:gd name="connsiteY6" fmla="*/ 869 h 821224"/>
                <a:gd name="connsiteX7" fmla="*/ 404982 w 3558874"/>
                <a:gd name="connsiteY7" fmla="*/ 47512 h 821224"/>
                <a:gd name="connsiteX8" fmla="*/ 0 w 3558874"/>
                <a:gd name="connsiteY8" fmla="*/ 666557 h 821224"/>
                <a:gd name="connsiteX0" fmla="*/ 0 w 3514814"/>
                <a:gd name="connsiteY0" fmla="*/ 666557 h 821224"/>
                <a:gd name="connsiteX1" fmla="*/ 53072 w 3514814"/>
                <a:gd name="connsiteY1" fmla="*/ 611141 h 821224"/>
                <a:gd name="connsiteX2" fmla="*/ 2943311 w 3514814"/>
                <a:gd name="connsiteY2" fmla="*/ 821095 h 821224"/>
                <a:gd name="connsiteX3" fmla="*/ 3052789 w 3514814"/>
                <a:gd name="connsiteY3" fmla="*/ 746927 h 821224"/>
                <a:gd name="connsiteX4" fmla="*/ 3514611 w 3514814"/>
                <a:gd name="connsiteY4" fmla="*/ 150800 h 821224"/>
                <a:gd name="connsiteX5" fmla="*/ 3346283 w 3514814"/>
                <a:gd name="connsiteY5" fmla="*/ 207412 h 821224"/>
                <a:gd name="connsiteX6" fmla="*/ 504142 w 3514814"/>
                <a:gd name="connsiteY6" fmla="*/ 869 h 821224"/>
                <a:gd name="connsiteX7" fmla="*/ 404982 w 3514814"/>
                <a:gd name="connsiteY7" fmla="*/ 47512 h 821224"/>
                <a:gd name="connsiteX8" fmla="*/ 0 w 3514814"/>
                <a:gd name="connsiteY8" fmla="*/ 666557 h 821224"/>
                <a:gd name="connsiteX0" fmla="*/ 0 w 3514611"/>
                <a:gd name="connsiteY0" fmla="*/ 666557 h 821224"/>
                <a:gd name="connsiteX1" fmla="*/ 53072 w 3514611"/>
                <a:gd name="connsiteY1" fmla="*/ 611141 h 821224"/>
                <a:gd name="connsiteX2" fmla="*/ 2943311 w 3514611"/>
                <a:gd name="connsiteY2" fmla="*/ 821095 h 821224"/>
                <a:gd name="connsiteX3" fmla="*/ 3052789 w 3514611"/>
                <a:gd name="connsiteY3" fmla="*/ 746927 h 821224"/>
                <a:gd name="connsiteX4" fmla="*/ 3514611 w 3514611"/>
                <a:gd name="connsiteY4" fmla="*/ 150800 h 821224"/>
                <a:gd name="connsiteX5" fmla="*/ 3346283 w 3514611"/>
                <a:gd name="connsiteY5" fmla="*/ 207412 h 821224"/>
                <a:gd name="connsiteX6" fmla="*/ 504142 w 3514611"/>
                <a:gd name="connsiteY6" fmla="*/ 869 h 821224"/>
                <a:gd name="connsiteX7" fmla="*/ 404982 w 3514611"/>
                <a:gd name="connsiteY7" fmla="*/ 47512 h 821224"/>
                <a:gd name="connsiteX8" fmla="*/ 0 w 3514611"/>
                <a:gd name="connsiteY8" fmla="*/ 666557 h 821224"/>
                <a:gd name="connsiteX0" fmla="*/ 0 w 3542835"/>
                <a:gd name="connsiteY0" fmla="*/ 666557 h 821224"/>
                <a:gd name="connsiteX1" fmla="*/ 53072 w 3542835"/>
                <a:gd name="connsiteY1" fmla="*/ 611141 h 821224"/>
                <a:gd name="connsiteX2" fmla="*/ 2943311 w 3542835"/>
                <a:gd name="connsiteY2" fmla="*/ 821095 h 821224"/>
                <a:gd name="connsiteX3" fmla="*/ 3052789 w 3542835"/>
                <a:gd name="connsiteY3" fmla="*/ 746927 h 821224"/>
                <a:gd name="connsiteX4" fmla="*/ 3542835 w 3542835"/>
                <a:gd name="connsiteY4" fmla="*/ 143285 h 821224"/>
                <a:gd name="connsiteX5" fmla="*/ 3346283 w 3542835"/>
                <a:gd name="connsiteY5" fmla="*/ 207412 h 821224"/>
                <a:gd name="connsiteX6" fmla="*/ 504142 w 3542835"/>
                <a:gd name="connsiteY6" fmla="*/ 869 h 821224"/>
                <a:gd name="connsiteX7" fmla="*/ 404982 w 3542835"/>
                <a:gd name="connsiteY7" fmla="*/ 47512 h 821224"/>
                <a:gd name="connsiteX8" fmla="*/ 0 w 3542835"/>
                <a:gd name="connsiteY8" fmla="*/ 666557 h 821224"/>
                <a:gd name="connsiteX0" fmla="*/ 0 w 3466020"/>
                <a:gd name="connsiteY0" fmla="*/ 666557 h 821224"/>
                <a:gd name="connsiteX1" fmla="*/ 53072 w 3466020"/>
                <a:gd name="connsiteY1" fmla="*/ 611141 h 821224"/>
                <a:gd name="connsiteX2" fmla="*/ 2943311 w 3466020"/>
                <a:gd name="connsiteY2" fmla="*/ 821095 h 821224"/>
                <a:gd name="connsiteX3" fmla="*/ 3052789 w 3466020"/>
                <a:gd name="connsiteY3" fmla="*/ 746927 h 821224"/>
                <a:gd name="connsiteX4" fmla="*/ 3466020 w 3466020"/>
                <a:gd name="connsiteY4" fmla="*/ 247502 h 821224"/>
                <a:gd name="connsiteX5" fmla="*/ 3346283 w 3466020"/>
                <a:gd name="connsiteY5" fmla="*/ 207412 h 821224"/>
                <a:gd name="connsiteX6" fmla="*/ 504142 w 3466020"/>
                <a:gd name="connsiteY6" fmla="*/ 869 h 821224"/>
                <a:gd name="connsiteX7" fmla="*/ 404982 w 3466020"/>
                <a:gd name="connsiteY7" fmla="*/ 47512 h 821224"/>
                <a:gd name="connsiteX8" fmla="*/ 0 w 3466020"/>
                <a:gd name="connsiteY8" fmla="*/ 666557 h 821224"/>
                <a:gd name="connsiteX0" fmla="*/ 0 w 3546579"/>
                <a:gd name="connsiteY0" fmla="*/ 666557 h 821224"/>
                <a:gd name="connsiteX1" fmla="*/ 53072 w 3546579"/>
                <a:gd name="connsiteY1" fmla="*/ 611141 h 821224"/>
                <a:gd name="connsiteX2" fmla="*/ 2943311 w 3546579"/>
                <a:gd name="connsiteY2" fmla="*/ 821095 h 821224"/>
                <a:gd name="connsiteX3" fmla="*/ 3052789 w 3546579"/>
                <a:gd name="connsiteY3" fmla="*/ 746927 h 821224"/>
                <a:gd name="connsiteX4" fmla="*/ 3466020 w 3546579"/>
                <a:gd name="connsiteY4" fmla="*/ 247502 h 821224"/>
                <a:gd name="connsiteX5" fmla="*/ 3503568 w 3546579"/>
                <a:gd name="connsiteY5" fmla="*/ 85121 h 821224"/>
                <a:gd name="connsiteX6" fmla="*/ 504142 w 3546579"/>
                <a:gd name="connsiteY6" fmla="*/ 869 h 821224"/>
                <a:gd name="connsiteX7" fmla="*/ 404982 w 3546579"/>
                <a:gd name="connsiteY7" fmla="*/ 47512 h 821224"/>
                <a:gd name="connsiteX8" fmla="*/ 0 w 3546579"/>
                <a:gd name="connsiteY8" fmla="*/ 666557 h 821224"/>
                <a:gd name="connsiteX0" fmla="*/ 0 w 3546579"/>
                <a:gd name="connsiteY0" fmla="*/ 666557 h 821224"/>
                <a:gd name="connsiteX1" fmla="*/ 53072 w 3546579"/>
                <a:gd name="connsiteY1" fmla="*/ 611141 h 821224"/>
                <a:gd name="connsiteX2" fmla="*/ 2943311 w 3546579"/>
                <a:gd name="connsiteY2" fmla="*/ 821095 h 821224"/>
                <a:gd name="connsiteX3" fmla="*/ 3052789 w 3546579"/>
                <a:gd name="connsiteY3" fmla="*/ 746927 h 821224"/>
                <a:gd name="connsiteX4" fmla="*/ 3466020 w 3546579"/>
                <a:gd name="connsiteY4" fmla="*/ 247502 h 821224"/>
                <a:gd name="connsiteX5" fmla="*/ 3503568 w 3546579"/>
                <a:gd name="connsiteY5" fmla="*/ 85121 h 821224"/>
                <a:gd name="connsiteX6" fmla="*/ 504142 w 3546579"/>
                <a:gd name="connsiteY6" fmla="*/ 869 h 821224"/>
                <a:gd name="connsiteX7" fmla="*/ 404982 w 3546579"/>
                <a:gd name="connsiteY7" fmla="*/ 47512 h 821224"/>
                <a:gd name="connsiteX8" fmla="*/ 0 w 3546579"/>
                <a:gd name="connsiteY8" fmla="*/ 666557 h 821224"/>
                <a:gd name="connsiteX0" fmla="*/ 0 w 3511123"/>
                <a:gd name="connsiteY0" fmla="*/ 666557 h 821224"/>
                <a:gd name="connsiteX1" fmla="*/ 53072 w 3511123"/>
                <a:gd name="connsiteY1" fmla="*/ 611141 h 821224"/>
                <a:gd name="connsiteX2" fmla="*/ 2943311 w 3511123"/>
                <a:gd name="connsiteY2" fmla="*/ 821095 h 821224"/>
                <a:gd name="connsiteX3" fmla="*/ 3052789 w 3511123"/>
                <a:gd name="connsiteY3" fmla="*/ 746927 h 821224"/>
                <a:gd name="connsiteX4" fmla="*/ 3466020 w 3511123"/>
                <a:gd name="connsiteY4" fmla="*/ 247502 h 821224"/>
                <a:gd name="connsiteX5" fmla="*/ 3503568 w 3511123"/>
                <a:gd name="connsiteY5" fmla="*/ 85121 h 821224"/>
                <a:gd name="connsiteX6" fmla="*/ 504142 w 3511123"/>
                <a:gd name="connsiteY6" fmla="*/ 869 h 821224"/>
                <a:gd name="connsiteX7" fmla="*/ 404982 w 3511123"/>
                <a:gd name="connsiteY7" fmla="*/ 47512 h 821224"/>
                <a:gd name="connsiteX8" fmla="*/ 0 w 3511123"/>
                <a:gd name="connsiteY8" fmla="*/ 666557 h 821224"/>
                <a:gd name="connsiteX0" fmla="*/ 0 w 3511123"/>
                <a:gd name="connsiteY0" fmla="*/ 666557 h 821224"/>
                <a:gd name="connsiteX1" fmla="*/ 53072 w 3511123"/>
                <a:gd name="connsiteY1" fmla="*/ 611141 h 821224"/>
                <a:gd name="connsiteX2" fmla="*/ 2943311 w 3511123"/>
                <a:gd name="connsiteY2" fmla="*/ 821095 h 821224"/>
                <a:gd name="connsiteX3" fmla="*/ 3052789 w 3511123"/>
                <a:gd name="connsiteY3" fmla="*/ 746927 h 821224"/>
                <a:gd name="connsiteX4" fmla="*/ 3466020 w 3511123"/>
                <a:gd name="connsiteY4" fmla="*/ 247502 h 821224"/>
                <a:gd name="connsiteX5" fmla="*/ 3503568 w 3511123"/>
                <a:gd name="connsiteY5" fmla="*/ 85121 h 821224"/>
                <a:gd name="connsiteX6" fmla="*/ 504142 w 3511123"/>
                <a:gd name="connsiteY6" fmla="*/ 869 h 821224"/>
                <a:gd name="connsiteX7" fmla="*/ 404982 w 3511123"/>
                <a:gd name="connsiteY7" fmla="*/ 47512 h 821224"/>
                <a:gd name="connsiteX8" fmla="*/ 0 w 3511123"/>
                <a:gd name="connsiteY8" fmla="*/ 666557 h 821224"/>
                <a:gd name="connsiteX0" fmla="*/ 0 w 3589180"/>
                <a:gd name="connsiteY0" fmla="*/ 666557 h 821224"/>
                <a:gd name="connsiteX1" fmla="*/ 53072 w 3589180"/>
                <a:gd name="connsiteY1" fmla="*/ 611141 h 821224"/>
                <a:gd name="connsiteX2" fmla="*/ 2943311 w 3589180"/>
                <a:gd name="connsiteY2" fmla="*/ 821095 h 821224"/>
                <a:gd name="connsiteX3" fmla="*/ 3052789 w 3589180"/>
                <a:gd name="connsiteY3" fmla="*/ 746927 h 821224"/>
                <a:gd name="connsiteX4" fmla="*/ 3466020 w 3589180"/>
                <a:gd name="connsiteY4" fmla="*/ 247502 h 821224"/>
                <a:gd name="connsiteX5" fmla="*/ 3581828 w 3589180"/>
                <a:gd name="connsiteY5" fmla="*/ 190935 h 821224"/>
                <a:gd name="connsiteX6" fmla="*/ 504142 w 3589180"/>
                <a:gd name="connsiteY6" fmla="*/ 869 h 821224"/>
                <a:gd name="connsiteX7" fmla="*/ 404982 w 3589180"/>
                <a:gd name="connsiteY7" fmla="*/ 47512 h 821224"/>
                <a:gd name="connsiteX8" fmla="*/ 0 w 3589180"/>
                <a:gd name="connsiteY8" fmla="*/ 666557 h 821224"/>
                <a:gd name="connsiteX0" fmla="*/ 0 w 3589180"/>
                <a:gd name="connsiteY0" fmla="*/ 666557 h 821224"/>
                <a:gd name="connsiteX1" fmla="*/ 53072 w 3589180"/>
                <a:gd name="connsiteY1" fmla="*/ 611141 h 821224"/>
                <a:gd name="connsiteX2" fmla="*/ 2943311 w 3589180"/>
                <a:gd name="connsiteY2" fmla="*/ 821095 h 821224"/>
                <a:gd name="connsiteX3" fmla="*/ 3052789 w 3589180"/>
                <a:gd name="connsiteY3" fmla="*/ 746927 h 821224"/>
                <a:gd name="connsiteX4" fmla="*/ 3466020 w 3589180"/>
                <a:gd name="connsiteY4" fmla="*/ 247502 h 821224"/>
                <a:gd name="connsiteX5" fmla="*/ 3581828 w 3589180"/>
                <a:gd name="connsiteY5" fmla="*/ 190935 h 821224"/>
                <a:gd name="connsiteX6" fmla="*/ 504142 w 3589180"/>
                <a:gd name="connsiteY6" fmla="*/ 869 h 821224"/>
                <a:gd name="connsiteX7" fmla="*/ 404982 w 3589180"/>
                <a:gd name="connsiteY7" fmla="*/ 47512 h 821224"/>
                <a:gd name="connsiteX8" fmla="*/ 0 w 3589180"/>
                <a:gd name="connsiteY8" fmla="*/ 666557 h 821224"/>
                <a:gd name="connsiteX0" fmla="*/ 0 w 3581828"/>
                <a:gd name="connsiteY0" fmla="*/ 666557 h 821224"/>
                <a:gd name="connsiteX1" fmla="*/ 53072 w 3581828"/>
                <a:gd name="connsiteY1" fmla="*/ 611141 h 821224"/>
                <a:gd name="connsiteX2" fmla="*/ 2943311 w 3581828"/>
                <a:gd name="connsiteY2" fmla="*/ 821095 h 821224"/>
                <a:gd name="connsiteX3" fmla="*/ 3052789 w 3581828"/>
                <a:gd name="connsiteY3" fmla="*/ 746927 h 821224"/>
                <a:gd name="connsiteX4" fmla="*/ 3466020 w 3581828"/>
                <a:gd name="connsiteY4" fmla="*/ 247502 h 821224"/>
                <a:gd name="connsiteX5" fmla="*/ 3581828 w 3581828"/>
                <a:gd name="connsiteY5" fmla="*/ 190935 h 821224"/>
                <a:gd name="connsiteX6" fmla="*/ 504142 w 3581828"/>
                <a:gd name="connsiteY6" fmla="*/ 869 h 821224"/>
                <a:gd name="connsiteX7" fmla="*/ 404982 w 3581828"/>
                <a:gd name="connsiteY7" fmla="*/ 47512 h 821224"/>
                <a:gd name="connsiteX8" fmla="*/ 0 w 3581828"/>
                <a:gd name="connsiteY8" fmla="*/ 666557 h 821224"/>
                <a:gd name="connsiteX0" fmla="*/ 0 w 3466020"/>
                <a:gd name="connsiteY0" fmla="*/ 666557 h 821224"/>
                <a:gd name="connsiteX1" fmla="*/ 53072 w 3466020"/>
                <a:gd name="connsiteY1" fmla="*/ 611141 h 821224"/>
                <a:gd name="connsiteX2" fmla="*/ 2943311 w 3466020"/>
                <a:gd name="connsiteY2" fmla="*/ 821095 h 821224"/>
                <a:gd name="connsiteX3" fmla="*/ 3052789 w 3466020"/>
                <a:gd name="connsiteY3" fmla="*/ 746927 h 821224"/>
                <a:gd name="connsiteX4" fmla="*/ 3466020 w 3466020"/>
                <a:gd name="connsiteY4" fmla="*/ 247502 h 821224"/>
                <a:gd name="connsiteX5" fmla="*/ 3458465 w 3466020"/>
                <a:gd name="connsiteY5" fmla="*/ 191615 h 821224"/>
                <a:gd name="connsiteX6" fmla="*/ 504142 w 3466020"/>
                <a:gd name="connsiteY6" fmla="*/ 869 h 821224"/>
                <a:gd name="connsiteX7" fmla="*/ 404982 w 3466020"/>
                <a:gd name="connsiteY7" fmla="*/ 47512 h 821224"/>
                <a:gd name="connsiteX8" fmla="*/ 0 w 3466020"/>
                <a:gd name="connsiteY8" fmla="*/ 666557 h 821224"/>
                <a:gd name="connsiteX0" fmla="*/ 0 w 3631543"/>
                <a:gd name="connsiteY0" fmla="*/ 666557 h 821224"/>
                <a:gd name="connsiteX1" fmla="*/ 53072 w 3631543"/>
                <a:gd name="connsiteY1" fmla="*/ 611141 h 821224"/>
                <a:gd name="connsiteX2" fmla="*/ 2943311 w 3631543"/>
                <a:gd name="connsiteY2" fmla="*/ 821095 h 821224"/>
                <a:gd name="connsiteX3" fmla="*/ 3052789 w 3631543"/>
                <a:gd name="connsiteY3" fmla="*/ 746927 h 821224"/>
                <a:gd name="connsiteX4" fmla="*/ 3631543 w 3631543"/>
                <a:gd name="connsiteY4" fmla="*/ 39924 h 821224"/>
                <a:gd name="connsiteX5" fmla="*/ 3458465 w 3631543"/>
                <a:gd name="connsiteY5" fmla="*/ 191615 h 821224"/>
                <a:gd name="connsiteX6" fmla="*/ 504142 w 3631543"/>
                <a:gd name="connsiteY6" fmla="*/ 869 h 821224"/>
                <a:gd name="connsiteX7" fmla="*/ 404982 w 3631543"/>
                <a:gd name="connsiteY7" fmla="*/ 47512 h 821224"/>
                <a:gd name="connsiteX8" fmla="*/ 0 w 3631543"/>
                <a:gd name="connsiteY8" fmla="*/ 666557 h 821224"/>
                <a:gd name="connsiteX0" fmla="*/ 0 w 3631543"/>
                <a:gd name="connsiteY0" fmla="*/ 666557 h 821224"/>
                <a:gd name="connsiteX1" fmla="*/ 53072 w 3631543"/>
                <a:gd name="connsiteY1" fmla="*/ 611141 h 821224"/>
                <a:gd name="connsiteX2" fmla="*/ 2943311 w 3631543"/>
                <a:gd name="connsiteY2" fmla="*/ 821095 h 821224"/>
                <a:gd name="connsiteX3" fmla="*/ 3052789 w 3631543"/>
                <a:gd name="connsiteY3" fmla="*/ 746927 h 821224"/>
                <a:gd name="connsiteX4" fmla="*/ 3631543 w 3631543"/>
                <a:gd name="connsiteY4" fmla="*/ 39924 h 821224"/>
                <a:gd name="connsiteX5" fmla="*/ 3458465 w 3631543"/>
                <a:gd name="connsiteY5" fmla="*/ 191615 h 821224"/>
                <a:gd name="connsiteX6" fmla="*/ 504142 w 3631543"/>
                <a:gd name="connsiteY6" fmla="*/ 869 h 821224"/>
                <a:gd name="connsiteX7" fmla="*/ 404982 w 3631543"/>
                <a:gd name="connsiteY7" fmla="*/ 47512 h 821224"/>
                <a:gd name="connsiteX8" fmla="*/ 0 w 3631543"/>
                <a:gd name="connsiteY8" fmla="*/ 666557 h 821224"/>
                <a:gd name="connsiteX0" fmla="*/ 0 w 3631543"/>
                <a:gd name="connsiteY0" fmla="*/ 666557 h 821224"/>
                <a:gd name="connsiteX1" fmla="*/ 53072 w 3631543"/>
                <a:gd name="connsiteY1" fmla="*/ 611141 h 821224"/>
                <a:gd name="connsiteX2" fmla="*/ 2943311 w 3631543"/>
                <a:gd name="connsiteY2" fmla="*/ 821095 h 821224"/>
                <a:gd name="connsiteX3" fmla="*/ 3052789 w 3631543"/>
                <a:gd name="connsiteY3" fmla="*/ 746927 h 821224"/>
                <a:gd name="connsiteX4" fmla="*/ 3631543 w 3631543"/>
                <a:gd name="connsiteY4" fmla="*/ 39924 h 821224"/>
                <a:gd name="connsiteX5" fmla="*/ 3458465 w 3631543"/>
                <a:gd name="connsiteY5" fmla="*/ 191615 h 821224"/>
                <a:gd name="connsiteX6" fmla="*/ 504142 w 3631543"/>
                <a:gd name="connsiteY6" fmla="*/ 869 h 821224"/>
                <a:gd name="connsiteX7" fmla="*/ 404982 w 3631543"/>
                <a:gd name="connsiteY7" fmla="*/ 47512 h 821224"/>
                <a:gd name="connsiteX8" fmla="*/ 0 w 3631543"/>
                <a:gd name="connsiteY8" fmla="*/ 666557 h 821224"/>
                <a:gd name="connsiteX0" fmla="*/ 0 w 3594534"/>
                <a:gd name="connsiteY0" fmla="*/ 666557 h 821224"/>
                <a:gd name="connsiteX1" fmla="*/ 53072 w 3594534"/>
                <a:gd name="connsiteY1" fmla="*/ 611141 h 821224"/>
                <a:gd name="connsiteX2" fmla="*/ 2943311 w 3594534"/>
                <a:gd name="connsiteY2" fmla="*/ 821095 h 821224"/>
                <a:gd name="connsiteX3" fmla="*/ 3052789 w 3594534"/>
                <a:gd name="connsiteY3" fmla="*/ 746927 h 821224"/>
                <a:gd name="connsiteX4" fmla="*/ 3594534 w 3594534"/>
                <a:gd name="connsiteY4" fmla="*/ 223336 h 821224"/>
                <a:gd name="connsiteX5" fmla="*/ 3458465 w 3594534"/>
                <a:gd name="connsiteY5" fmla="*/ 191615 h 821224"/>
                <a:gd name="connsiteX6" fmla="*/ 504142 w 3594534"/>
                <a:gd name="connsiteY6" fmla="*/ 869 h 821224"/>
                <a:gd name="connsiteX7" fmla="*/ 404982 w 3594534"/>
                <a:gd name="connsiteY7" fmla="*/ 47512 h 821224"/>
                <a:gd name="connsiteX8" fmla="*/ 0 w 3594534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458465 w 3516748"/>
                <a:gd name="connsiteY5" fmla="*/ 19161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326938 w 3516748"/>
                <a:gd name="connsiteY5" fmla="*/ 196481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326938 w 3516748"/>
                <a:gd name="connsiteY5" fmla="*/ 196481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16748"/>
                <a:gd name="connsiteY0" fmla="*/ 666557 h 821224"/>
                <a:gd name="connsiteX1" fmla="*/ 53072 w 3516748"/>
                <a:gd name="connsiteY1" fmla="*/ 611141 h 821224"/>
                <a:gd name="connsiteX2" fmla="*/ 2943311 w 3516748"/>
                <a:gd name="connsiteY2" fmla="*/ 821095 h 821224"/>
                <a:gd name="connsiteX3" fmla="*/ 3052789 w 3516748"/>
                <a:gd name="connsiteY3" fmla="*/ 746927 h 821224"/>
                <a:gd name="connsiteX4" fmla="*/ 3516748 w 3516748"/>
                <a:gd name="connsiteY4" fmla="*/ 108014 h 821224"/>
                <a:gd name="connsiteX5" fmla="*/ 3262326 w 3516748"/>
                <a:gd name="connsiteY5" fmla="*/ 215695 h 821224"/>
                <a:gd name="connsiteX6" fmla="*/ 504142 w 3516748"/>
                <a:gd name="connsiteY6" fmla="*/ 869 h 821224"/>
                <a:gd name="connsiteX7" fmla="*/ 404982 w 3516748"/>
                <a:gd name="connsiteY7" fmla="*/ 47512 h 821224"/>
                <a:gd name="connsiteX8" fmla="*/ 0 w 3516748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2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2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2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25151"/>
                <a:gd name="connsiteY0" fmla="*/ 666557 h 821224"/>
                <a:gd name="connsiteX1" fmla="*/ 53072 w 3525151"/>
                <a:gd name="connsiteY1" fmla="*/ 611141 h 821224"/>
                <a:gd name="connsiteX2" fmla="*/ 2943311 w 3525151"/>
                <a:gd name="connsiteY2" fmla="*/ 821095 h 821224"/>
                <a:gd name="connsiteX3" fmla="*/ 3052789 w 3525151"/>
                <a:gd name="connsiteY3" fmla="*/ 746927 h 821224"/>
                <a:gd name="connsiteX4" fmla="*/ 3525151 w 3525151"/>
                <a:gd name="connsiteY4" fmla="*/ 99075 h 821224"/>
                <a:gd name="connsiteX5" fmla="*/ 3262326 w 3525151"/>
                <a:gd name="connsiteY5" fmla="*/ 215695 h 821224"/>
                <a:gd name="connsiteX6" fmla="*/ 504142 w 3525151"/>
                <a:gd name="connsiteY6" fmla="*/ 869 h 821224"/>
                <a:gd name="connsiteX7" fmla="*/ 404982 w 3525151"/>
                <a:gd name="connsiteY7" fmla="*/ 47512 h 821224"/>
                <a:gd name="connsiteX8" fmla="*/ 0 w 3525151"/>
                <a:gd name="connsiteY8" fmla="*/ 666557 h 821224"/>
                <a:gd name="connsiteX0" fmla="*/ 0 w 3528181"/>
                <a:gd name="connsiteY0" fmla="*/ 666557 h 821224"/>
                <a:gd name="connsiteX1" fmla="*/ 53072 w 3528181"/>
                <a:gd name="connsiteY1" fmla="*/ 611141 h 821224"/>
                <a:gd name="connsiteX2" fmla="*/ 2943311 w 3528181"/>
                <a:gd name="connsiteY2" fmla="*/ 821095 h 821224"/>
                <a:gd name="connsiteX3" fmla="*/ 3052789 w 3528181"/>
                <a:gd name="connsiteY3" fmla="*/ 746927 h 821224"/>
                <a:gd name="connsiteX4" fmla="*/ 3525151 w 3528181"/>
                <a:gd name="connsiteY4" fmla="*/ 99075 h 821224"/>
                <a:gd name="connsiteX5" fmla="*/ 3262326 w 3528181"/>
                <a:gd name="connsiteY5" fmla="*/ 215695 h 821224"/>
                <a:gd name="connsiteX6" fmla="*/ 504142 w 3528181"/>
                <a:gd name="connsiteY6" fmla="*/ 869 h 821224"/>
                <a:gd name="connsiteX7" fmla="*/ 404982 w 3528181"/>
                <a:gd name="connsiteY7" fmla="*/ 47512 h 821224"/>
                <a:gd name="connsiteX8" fmla="*/ 0 w 3528181"/>
                <a:gd name="connsiteY8" fmla="*/ 666557 h 821224"/>
                <a:gd name="connsiteX0" fmla="*/ 0 w 3528181"/>
                <a:gd name="connsiteY0" fmla="*/ 666557 h 821224"/>
                <a:gd name="connsiteX1" fmla="*/ 53072 w 3528181"/>
                <a:gd name="connsiteY1" fmla="*/ 611141 h 821224"/>
                <a:gd name="connsiteX2" fmla="*/ 2943311 w 3528181"/>
                <a:gd name="connsiteY2" fmla="*/ 821095 h 821224"/>
                <a:gd name="connsiteX3" fmla="*/ 3052789 w 3528181"/>
                <a:gd name="connsiteY3" fmla="*/ 746927 h 821224"/>
                <a:gd name="connsiteX4" fmla="*/ 3525151 w 3528181"/>
                <a:gd name="connsiteY4" fmla="*/ 99075 h 821224"/>
                <a:gd name="connsiteX5" fmla="*/ 3262326 w 3528181"/>
                <a:gd name="connsiteY5" fmla="*/ 215695 h 821224"/>
                <a:gd name="connsiteX6" fmla="*/ 504142 w 3528181"/>
                <a:gd name="connsiteY6" fmla="*/ 869 h 821224"/>
                <a:gd name="connsiteX7" fmla="*/ 404982 w 3528181"/>
                <a:gd name="connsiteY7" fmla="*/ 47512 h 821224"/>
                <a:gd name="connsiteX8" fmla="*/ 0 w 3528181"/>
                <a:gd name="connsiteY8" fmla="*/ 666557 h 821224"/>
                <a:gd name="connsiteX0" fmla="*/ 0 w 3525151"/>
                <a:gd name="connsiteY0" fmla="*/ 666557 h 821224"/>
                <a:gd name="connsiteX1" fmla="*/ 53072 w 3525151"/>
                <a:gd name="connsiteY1" fmla="*/ 611141 h 821224"/>
                <a:gd name="connsiteX2" fmla="*/ 2943311 w 3525151"/>
                <a:gd name="connsiteY2" fmla="*/ 821095 h 821224"/>
                <a:gd name="connsiteX3" fmla="*/ 3052789 w 3525151"/>
                <a:gd name="connsiteY3" fmla="*/ 746927 h 821224"/>
                <a:gd name="connsiteX4" fmla="*/ 3525151 w 3525151"/>
                <a:gd name="connsiteY4" fmla="*/ 99075 h 821224"/>
                <a:gd name="connsiteX5" fmla="*/ 3262326 w 3525151"/>
                <a:gd name="connsiteY5" fmla="*/ 215695 h 821224"/>
                <a:gd name="connsiteX6" fmla="*/ 504142 w 3525151"/>
                <a:gd name="connsiteY6" fmla="*/ 869 h 821224"/>
                <a:gd name="connsiteX7" fmla="*/ 404982 w 3525151"/>
                <a:gd name="connsiteY7" fmla="*/ 47512 h 821224"/>
                <a:gd name="connsiteX8" fmla="*/ 0 w 3525151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09532"/>
                <a:gd name="connsiteY0" fmla="*/ 666557 h 821224"/>
                <a:gd name="connsiteX1" fmla="*/ 53072 w 3509532"/>
                <a:gd name="connsiteY1" fmla="*/ 611141 h 821224"/>
                <a:gd name="connsiteX2" fmla="*/ 2943311 w 3509532"/>
                <a:gd name="connsiteY2" fmla="*/ 821095 h 821224"/>
                <a:gd name="connsiteX3" fmla="*/ 3052789 w 3509532"/>
                <a:gd name="connsiteY3" fmla="*/ 746927 h 821224"/>
                <a:gd name="connsiteX4" fmla="*/ 3509532 w 3509532"/>
                <a:gd name="connsiteY4" fmla="*/ 93181 h 821224"/>
                <a:gd name="connsiteX5" fmla="*/ 3262326 w 3509532"/>
                <a:gd name="connsiteY5" fmla="*/ 215695 h 821224"/>
                <a:gd name="connsiteX6" fmla="*/ 504142 w 3509532"/>
                <a:gd name="connsiteY6" fmla="*/ 869 h 821224"/>
                <a:gd name="connsiteX7" fmla="*/ 404982 w 3509532"/>
                <a:gd name="connsiteY7" fmla="*/ 47512 h 821224"/>
                <a:gd name="connsiteX8" fmla="*/ 0 w 3509532"/>
                <a:gd name="connsiteY8" fmla="*/ 666557 h 821224"/>
                <a:gd name="connsiteX0" fmla="*/ 0 w 3513259"/>
                <a:gd name="connsiteY0" fmla="*/ 666557 h 821224"/>
                <a:gd name="connsiteX1" fmla="*/ 53072 w 3513259"/>
                <a:gd name="connsiteY1" fmla="*/ 611141 h 821224"/>
                <a:gd name="connsiteX2" fmla="*/ 2943311 w 3513259"/>
                <a:gd name="connsiteY2" fmla="*/ 821095 h 821224"/>
                <a:gd name="connsiteX3" fmla="*/ 3052789 w 3513259"/>
                <a:gd name="connsiteY3" fmla="*/ 746927 h 821224"/>
                <a:gd name="connsiteX4" fmla="*/ 3513259 w 3513259"/>
                <a:gd name="connsiteY4" fmla="*/ 98220 h 821224"/>
                <a:gd name="connsiteX5" fmla="*/ 3262326 w 3513259"/>
                <a:gd name="connsiteY5" fmla="*/ 215695 h 821224"/>
                <a:gd name="connsiteX6" fmla="*/ 504142 w 3513259"/>
                <a:gd name="connsiteY6" fmla="*/ 869 h 821224"/>
                <a:gd name="connsiteX7" fmla="*/ 404982 w 3513259"/>
                <a:gd name="connsiteY7" fmla="*/ 47512 h 821224"/>
                <a:gd name="connsiteX8" fmla="*/ 0 w 3513259"/>
                <a:gd name="connsiteY8" fmla="*/ 666557 h 821224"/>
                <a:gd name="connsiteX0" fmla="*/ 0 w 3513259"/>
                <a:gd name="connsiteY0" fmla="*/ 666557 h 821224"/>
                <a:gd name="connsiteX1" fmla="*/ 53072 w 3513259"/>
                <a:gd name="connsiteY1" fmla="*/ 611141 h 821224"/>
                <a:gd name="connsiteX2" fmla="*/ 2943311 w 3513259"/>
                <a:gd name="connsiteY2" fmla="*/ 821095 h 821224"/>
                <a:gd name="connsiteX3" fmla="*/ 3052789 w 3513259"/>
                <a:gd name="connsiteY3" fmla="*/ 746927 h 821224"/>
                <a:gd name="connsiteX4" fmla="*/ 3513259 w 3513259"/>
                <a:gd name="connsiteY4" fmla="*/ 98220 h 821224"/>
                <a:gd name="connsiteX5" fmla="*/ 3262326 w 3513259"/>
                <a:gd name="connsiteY5" fmla="*/ 215695 h 821224"/>
                <a:gd name="connsiteX6" fmla="*/ 504142 w 3513259"/>
                <a:gd name="connsiteY6" fmla="*/ 869 h 821224"/>
                <a:gd name="connsiteX7" fmla="*/ 404982 w 3513259"/>
                <a:gd name="connsiteY7" fmla="*/ 47512 h 821224"/>
                <a:gd name="connsiteX8" fmla="*/ 0 w 3513259"/>
                <a:gd name="connsiteY8" fmla="*/ 666557 h 821224"/>
                <a:gd name="connsiteX0" fmla="*/ 0 w 3513259"/>
                <a:gd name="connsiteY0" fmla="*/ 666557 h 821224"/>
                <a:gd name="connsiteX1" fmla="*/ 53072 w 3513259"/>
                <a:gd name="connsiteY1" fmla="*/ 611141 h 821224"/>
                <a:gd name="connsiteX2" fmla="*/ 2943311 w 3513259"/>
                <a:gd name="connsiteY2" fmla="*/ 821095 h 821224"/>
                <a:gd name="connsiteX3" fmla="*/ 3052789 w 3513259"/>
                <a:gd name="connsiteY3" fmla="*/ 746927 h 821224"/>
                <a:gd name="connsiteX4" fmla="*/ 3513259 w 3513259"/>
                <a:gd name="connsiteY4" fmla="*/ 98220 h 821224"/>
                <a:gd name="connsiteX5" fmla="*/ 3262326 w 3513259"/>
                <a:gd name="connsiteY5" fmla="*/ 215695 h 821224"/>
                <a:gd name="connsiteX6" fmla="*/ 504142 w 3513259"/>
                <a:gd name="connsiteY6" fmla="*/ 869 h 821224"/>
                <a:gd name="connsiteX7" fmla="*/ 404982 w 3513259"/>
                <a:gd name="connsiteY7" fmla="*/ 47512 h 821224"/>
                <a:gd name="connsiteX8" fmla="*/ 0 w 3513259"/>
                <a:gd name="connsiteY8" fmla="*/ 666557 h 821224"/>
                <a:gd name="connsiteX0" fmla="*/ 0 w 3514800"/>
                <a:gd name="connsiteY0" fmla="*/ 666557 h 821224"/>
                <a:gd name="connsiteX1" fmla="*/ 53072 w 3514800"/>
                <a:gd name="connsiteY1" fmla="*/ 611141 h 821224"/>
                <a:gd name="connsiteX2" fmla="*/ 2943311 w 3514800"/>
                <a:gd name="connsiteY2" fmla="*/ 821095 h 821224"/>
                <a:gd name="connsiteX3" fmla="*/ 3052789 w 3514800"/>
                <a:gd name="connsiteY3" fmla="*/ 746927 h 821224"/>
                <a:gd name="connsiteX4" fmla="*/ 3513259 w 3514800"/>
                <a:gd name="connsiteY4" fmla="*/ 98220 h 821224"/>
                <a:gd name="connsiteX5" fmla="*/ 3262326 w 3514800"/>
                <a:gd name="connsiteY5" fmla="*/ 215695 h 821224"/>
                <a:gd name="connsiteX6" fmla="*/ 504142 w 3514800"/>
                <a:gd name="connsiteY6" fmla="*/ 869 h 821224"/>
                <a:gd name="connsiteX7" fmla="*/ 404982 w 3514800"/>
                <a:gd name="connsiteY7" fmla="*/ 47512 h 821224"/>
                <a:gd name="connsiteX8" fmla="*/ 0 w 3514800"/>
                <a:gd name="connsiteY8" fmla="*/ 666557 h 821224"/>
                <a:gd name="connsiteX0" fmla="*/ 0 w 3514109"/>
                <a:gd name="connsiteY0" fmla="*/ 666557 h 821224"/>
                <a:gd name="connsiteX1" fmla="*/ 53072 w 3514109"/>
                <a:gd name="connsiteY1" fmla="*/ 611141 h 821224"/>
                <a:gd name="connsiteX2" fmla="*/ 2943311 w 3514109"/>
                <a:gd name="connsiteY2" fmla="*/ 821095 h 821224"/>
                <a:gd name="connsiteX3" fmla="*/ 3052789 w 3514109"/>
                <a:gd name="connsiteY3" fmla="*/ 746927 h 821224"/>
                <a:gd name="connsiteX4" fmla="*/ 3512547 w 3514109"/>
                <a:gd name="connsiteY4" fmla="*/ 112482 h 821224"/>
                <a:gd name="connsiteX5" fmla="*/ 3262326 w 3514109"/>
                <a:gd name="connsiteY5" fmla="*/ 215695 h 821224"/>
                <a:gd name="connsiteX6" fmla="*/ 504142 w 3514109"/>
                <a:gd name="connsiteY6" fmla="*/ 869 h 821224"/>
                <a:gd name="connsiteX7" fmla="*/ 404982 w 3514109"/>
                <a:gd name="connsiteY7" fmla="*/ 47512 h 821224"/>
                <a:gd name="connsiteX8" fmla="*/ 0 w 3514109"/>
                <a:gd name="connsiteY8" fmla="*/ 666557 h 821224"/>
                <a:gd name="connsiteX0" fmla="*/ 0 w 3543147"/>
                <a:gd name="connsiteY0" fmla="*/ 666557 h 821224"/>
                <a:gd name="connsiteX1" fmla="*/ 53072 w 3543147"/>
                <a:gd name="connsiteY1" fmla="*/ 611141 h 821224"/>
                <a:gd name="connsiteX2" fmla="*/ 2943311 w 3543147"/>
                <a:gd name="connsiteY2" fmla="*/ 821095 h 821224"/>
                <a:gd name="connsiteX3" fmla="*/ 3052789 w 3543147"/>
                <a:gd name="connsiteY3" fmla="*/ 746927 h 821224"/>
                <a:gd name="connsiteX4" fmla="*/ 3542196 w 3543147"/>
                <a:gd name="connsiteY4" fmla="*/ 76443 h 821224"/>
                <a:gd name="connsiteX5" fmla="*/ 3262326 w 3543147"/>
                <a:gd name="connsiteY5" fmla="*/ 215695 h 821224"/>
                <a:gd name="connsiteX6" fmla="*/ 504142 w 3543147"/>
                <a:gd name="connsiteY6" fmla="*/ 869 h 821224"/>
                <a:gd name="connsiteX7" fmla="*/ 404982 w 3543147"/>
                <a:gd name="connsiteY7" fmla="*/ 47512 h 821224"/>
                <a:gd name="connsiteX8" fmla="*/ 0 w 3543147"/>
                <a:gd name="connsiteY8" fmla="*/ 666557 h 821224"/>
                <a:gd name="connsiteX0" fmla="*/ 0 w 3542504"/>
                <a:gd name="connsiteY0" fmla="*/ 666557 h 821224"/>
                <a:gd name="connsiteX1" fmla="*/ 53072 w 3542504"/>
                <a:gd name="connsiteY1" fmla="*/ 611141 h 821224"/>
                <a:gd name="connsiteX2" fmla="*/ 2943311 w 3542504"/>
                <a:gd name="connsiteY2" fmla="*/ 821095 h 821224"/>
                <a:gd name="connsiteX3" fmla="*/ 3052789 w 3542504"/>
                <a:gd name="connsiteY3" fmla="*/ 746927 h 821224"/>
                <a:gd name="connsiteX4" fmla="*/ 3542196 w 3542504"/>
                <a:gd name="connsiteY4" fmla="*/ 76443 h 821224"/>
                <a:gd name="connsiteX5" fmla="*/ 3262326 w 3542504"/>
                <a:gd name="connsiteY5" fmla="*/ 215695 h 821224"/>
                <a:gd name="connsiteX6" fmla="*/ 504142 w 3542504"/>
                <a:gd name="connsiteY6" fmla="*/ 869 h 821224"/>
                <a:gd name="connsiteX7" fmla="*/ 404982 w 3542504"/>
                <a:gd name="connsiteY7" fmla="*/ 47512 h 821224"/>
                <a:gd name="connsiteX8" fmla="*/ 0 w 3542504"/>
                <a:gd name="connsiteY8" fmla="*/ 666557 h 821224"/>
                <a:gd name="connsiteX0" fmla="*/ 0 w 3511969"/>
                <a:gd name="connsiteY0" fmla="*/ 666557 h 821224"/>
                <a:gd name="connsiteX1" fmla="*/ 53072 w 3511969"/>
                <a:gd name="connsiteY1" fmla="*/ 611141 h 821224"/>
                <a:gd name="connsiteX2" fmla="*/ 2943311 w 3511969"/>
                <a:gd name="connsiteY2" fmla="*/ 821095 h 821224"/>
                <a:gd name="connsiteX3" fmla="*/ 3052789 w 3511969"/>
                <a:gd name="connsiteY3" fmla="*/ 746927 h 821224"/>
                <a:gd name="connsiteX4" fmla="*/ 3511599 w 3511969"/>
                <a:gd name="connsiteY4" fmla="*/ 131498 h 821224"/>
                <a:gd name="connsiteX5" fmla="*/ 3262326 w 3511969"/>
                <a:gd name="connsiteY5" fmla="*/ 215695 h 821224"/>
                <a:gd name="connsiteX6" fmla="*/ 504142 w 3511969"/>
                <a:gd name="connsiteY6" fmla="*/ 869 h 821224"/>
                <a:gd name="connsiteX7" fmla="*/ 404982 w 3511969"/>
                <a:gd name="connsiteY7" fmla="*/ 47512 h 821224"/>
                <a:gd name="connsiteX8" fmla="*/ 0 w 351196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24"/>
                <a:gd name="connsiteX1" fmla="*/ 53072 w 3511599"/>
                <a:gd name="connsiteY1" fmla="*/ 611141 h 821224"/>
                <a:gd name="connsiteX2" fmla="*/ 2943311 w 3511599"/>
                <a:gd name="connsiteY2" fmla="*/ 821095 h 821224"/>
                <a:gd name="connsiteX3" fmla="*/ 3052789 w 3511599"/>
                <a:gd name="connsiteY3" fmla="*/ 746927 h 821224"/>
                <a:gd name="connsiteX4" fmla="*/ 3511599 w 3511599"/>
                <a:gd name="connsiteY4" fmla="*/ 131498 h 821224"/>
                <a:gd name="connsiteX5" fmla="*/ 3262326 w 3511599"/>
                <a:gd name="connsiteY5" fmla="*/ 215695 h 821224"/>
                <a:gd name="connsiteX6" fmla="*/ 504142 w 3511599"/>
                <a:gd name="connsiteY6" fmla="*/ 869 h 821224"/>
                <a:gd name="connsiteX7" fmla="*/ 404982 w 3511599"/>
                <a:gd name="connsiteY7" fmla="*/ 47512 h 821224"/>
                <a:gd name="connsiteX8" fmla="*/ 0 w 3511599"/>
                <a:gd name="connsiteY8" fmla="*/ 666557 h 821224"/>
                <a:gd name="connsiteX0" fmla="*/ 0 w 3511599"/>
                <a:gd name="connsiteY0" fmla="*/ 666557 h 821257"/>
                <a:gd name="connsiteX1" fmla="*/ 53072 w 3511599"/>
                <a:gd name="connsiteY1" fmla="*/ 611141 h 821257"/>
                <a:gd name="connsiteX2" fmla="*/ 2943311 w 3511599"/>
                <a:gd name="connsiteY2" fmla="*/ 821095 h 821257"/>
                <a:gd name="connsiteX3" fmla="*/ 3068409 w 3511599"/>
                <a:gd name="connsiteY3" fmla="*/ 752819 h 821257"/>
                <a:gd name="connsiteX4" fmla="*/ 3511599 w 3511599"/>
                <a:gd name="connsiteY4" fmla="*/ 131498 h 821257"/>
                <a:gd name="connsiteX5" fmla="*/ 3262326 w 3511599"/>
                <a:gd name="connsiteY5" fmla="*/ 215695 h 821257"/>
                <a:gd name="connsiteX6" fmla="*/ 504142 w 3511599"/>
                <a:gd name="connsiteY6" fmla="*/ 869 h 821257"/>
                <a:gd name="connsiteX7" fmla="*/ 404982 w 3511599"/>
                <a:gd name="connsiteY7" fmla="*/ 47512 h 821257"/>
                <a:gd name="connsiteX8" fmla="*/ 0 w 3511599"/>
                <a:gd name="connsiteY8" fmla="*/ 666557 h 821257"/>
                <a:gd name="connsiteX0" fmla="*/ 0 w 3511599"/>
                <a:gd name="connsiteY0" fmla="*/ 666557 h 821257"/>
                <a:gd name="connsiteX1" fmla="*/ 53072 w 3511599"/>
                <a:gd name="connsiteY1" fmla="*/ 611141 h 821257"/>
                <a:gd name="connsiteX2" fmla="*/ 2943311 w 3511599"/>
                <a:gd name="connsiteY2" fmla="*/ 821095 h 821257"/>
                <a:gd name="connsiteX3" fmla="*/ 3068409 w 3511599"/>
                <a:gd name="connsiteY3" fmla="*/ 752819 h 821257"/>
                <a:gd name="connsiteX4" fmla="*/ 3511599 w 3511599"/>
                <a:gd name="connsiteY4" fmla="*/ 131498 h 821257"/>
                <a:gd name="connsiteX5" fmla="*/ 3262326 w 3511599"/>
                <a:gd name="connsiteY5" fmla="*/ 215695 h 821257"/>
                <a:gd name="connsiteX6" fmla="*/ 504142 w 3511599"/>
                <a:gd name="connsiteY6" fmla="*/ 869 h 821257"/>
                <a:gd name="connsiteX7" fmla="*/ 404982 w 3511599"/>
                <a:gd name="connsiteY7" fmla="*/ 47512 h 821257"/>
                <a:gd name="connsiteX8" fmla="*/ 0 w 3511599"/>
                <a:gd name="connsiteY8" fmla="*/ 666557 h 821257"/>
                <a:gd name="connsiteX0" fmla="*/ 0 w 3511599"/>
                <a:gd name="connsiteY0" fmla="*/ 666557 h 821183"/>
                <a:gd name="connsiteX1" fmla="*/ 53072 w 3511599"/>
                <a:gd name="connsiteY1" fmla="*/ 611141 h 821183"/>
                <a:gd name="connsiteX2" fmla="*/ 2943311 w 3511599"/>
                <a:gd name="connsiteY2" fmla="*/ 821095 h 821183"/>
                <a:gd name="connsiteX3" fmla="*/ 3068409 w 3511599"/>
                <a:gd name="connsiteY3" fmla="*/ 752819 h 821183"/>
                <a:gd name="connsiteX4" fmla="*/ 3511599 w 3511599"/>
                <a:gd name="connsiteY4" fmla="*/ 131498 h 821183"/>
                <a:gd name="connsiteX5" fmla="*/ 3262326 w 3511599"/>
                <a:gd name="connsiteY5" fmla="*/ 215695 h 821183"/>
                <a:gd name="connsiteX6" fmla="*/ 504142 w 3511599"/>
                <a:gd name="connsiteY6" fmla="*/ 869 h 821183"/>
                <a:gd name="connsiteX7" fmla="*/ 404982 w 3511599"/>
                <a:gd name="connsiteY7" fmla="*/ 47512 h 821183"/>
                <a:gd name="connsiteX8" fmla="*/ 0 w 3511599"/>
                <a:gd name="connsiteY8" fmla="*/ 666557 h 821183"/>
                <a:gd name="connsiteX0" fmla="*/ 0 w 3511599"/>
                <a:gd name="connsiteY0" fmla="*/ 666557 h 821209"/>
                <a:gd name="connsiteX1" fmla="*/ 53072 w 3511599"/>
                <a:gd name="connsiteY1" fmla="*/ 611141 h 821209"/>
                <a:gd name="connsiteX2" fmla="*/ 2943311 w 3511599"/>
                <a:gd name="connsiteY2" fmla="*/ 821095 h 821209"/>
                <a:gd name="connsiteX3" fmla="*/ 3067934 w 3511599"/>
                <a:gd name="connsiteY3" fmla="*/ 762327 h 821209"/>
                <a:gd name="connsiteX4" fmla="*/ 3511599 w 3511599"/>
                <a:gd name="connsiteY4" fmla="*/ 131498 h 821209"/>
                <a:gd name="connsiteX5" fmla="*/ 3262326 w 3511599"/>
                <a:gd name="connsiteY5" fmla="*/ 215695 h 821209"/>
                <a:gd name="connsiteX6" fmla="*/ 504142 w 3511599"/>
                <a:gd name="connsiteY6" fmla="*/ 869 h 821209"/>
                <a:gd name="connsiteX7" fmla="*/ 404982 w 3511599"/>
                <a:gd name="connsiteY7" fmla="*/ 47512 h 821209"/>
                <a:gd name="connsiteX8" fmla="*/ 0 w 3511599"/>
                <a:gd name="connsiteY8" fmla="*/ 666557 h 821209"/>
                <a:gd name="connsiteX0" fmla="*/ 0 w 3511599"/>
                <a:gd name="connsiteY0" fmla="*/ 666557 h 821302"/>
                <a:gd name="connsiteX1" fmla="*/ 53072 w 3511599"/>
                <a:gd name="connsiteY1" fmla="*/ 611141 h 821302"/>
                <a:gd name="connsiteX2" fmla="*/ 2943311 w 3511599"/>
                <a:gd name="connsiteY2" fmla="*/ 821095 h 821302"/>
                <a:gd name="connsiteX3" fmla="*/ 3067934 w 3511599"/>
                <a:gd name="connsiteY3" fmla="*/ 762327 h 821302"/>
                <a:gd name="connsiteX4" fmla="*/ 3511599 w 3511599"/>
                <a:gd name="connsiteY4" fmla="*/ 131498 h 821302"/>
                <a:gd name="connsiteX5" fmla="*/ 3262326 w 3511599"/>
                <a:gd name="connsiteY5" fmla="*/ 215695 h 821302"/>
                <a:gd name="connsiteX6" fmla="*/ 504142 w 3511599"/>
                <a:gd name="connsiteY6" fmla="*/ 869 h 821302"/>
                <a:gd name="connsiteX7" fmla="*/ 404982 w 3511599"/>
                <a:gd name="connsiteY7" fmla="*/ 47512 h 821302"/>
                <a:gd name="connsiteX8" fmla="*/ 0 w 3511599"/>
                <a:gd name="connsiteY8" fmla="*/ 666557 h 821302"/>
                <a:gd name="connsiteX0" fmla="*/ 0 w 3511599"/>
                <a:gd name="connsiteY0" fmla="*/ 666557 h 825699"/>
                <a:gd name="connsiteX1" fmla="*/ 53072 w 3511599"/>
                <a:gd name="connsiteY1" fmla="*/ 611141 h 825699"/>
                <a:gd name="connsiteX2" fmla="*/ 2943311 w 3511599"/>
                <a:gd name="connsiteY2" fmla="*/ 821095 h 825699"/>
                <a:gd name="connsiteX3" fmla="*/ 3067934 w 3511599"/>
                <a:gd name="connsiteY3" fmla="*/ 762327 h 825699"/>
                <a:gd name="connsiteX4" fmla="*/ 3511599 w 3511599"/>
                <a:gd name="connsiteY4" fmla="*/ 131498 h 825699"/>
                <a:gd name="connsiteX5" fmla="*/ 3262326 w 3511599"/>
                <a:gd name="connsiteY5" fmla="*/ 215695 h 825699"/>
                <a:gd name="connsiteX6" fmla="*/ 504142 w 3511599"/>
                <a:gd name="connsiteY6" fmla="*/ 869 h 825699"/>
                <a:gd name="connsiteX7" fmla="*/ 404982 w 3511599"/>
                <a:gd name="connsiteY7" fmla="*/ 47512 h 825699"/>
                <a:gd name="connsiteX8" fmla="*/ 0 w 3511599"/>
                <a:gd name="connsiteY8" fmla="*/ 666557 h 82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1599" h="825699">
                  <a:moveTo>
                    <a:pt x="0" y="666557"/>
                  </a:moveTo>
                  <a:cubicBezTo>
                    <a:pt x="13449" y="653347"/>
                    <a:pt x="13975" y="620123"/>
                    <a:pt x="53072" y="611141"/>
                  </a:cubicBezTo>
                  <a:lnTo>
                    <a:pt x="2943311" y="821095"/>
                  </a:lnTo>
                  <a:cubicBezTo>
                    <a:pt x="2975788" y="837579"/>
                    <a:pt x="3031717" y="807910"/>
                    <a:pt x="3067934" y="762327"/>
                  </a:cubicBezTo>
                  <a:cubicBezTo>
                    <a:pt x="3414504" y="357356"/>
                    <a:pt x="3496611" y="292229"/>
                    <a:pt x="3511599" y="131498"/>
                  </a:cubicBezTo>
                  <a:cubicBezTo>
                    <a:pt x="3474461" y="224648"/>
                    <a:pt x="3535433" y="225055"/>
                    <a:pt x="3262326" y="215695"/>
                  </a:cubicBezTo>
                  <a:cubicBezTo>
                    <a:pt x="2755575" y="184779"/>
                    <a:pt x="965368" y="23846"/>
                    <a:pt x="504142" y="869"/>
                  </a:cubicBezTo>
                  <a:cubicBezTo>
                    <a:pt x="486496" y="-3445"/>
                    <a:pt x="427767" y="7706"/>
                    <a:pt x="404982" y="47512"/>
                  </a:cubicBezTo>
                  <a:cubicBezTo>
                    <a:pt x="203651" y="342131"/>
                    <a:pt x="16460" y="568583"/>
                    <a:pt x="0" y="666557"/>
                  </a:cubicBezTo>
                  <a:close/>
                </a:path>
              </a:pathLst>
            </a:custGeom>
            <a:gradFill>
              <a:gsLst>
                <a:gs pos="69000">
                  <a:srgbClr val="DEDCE1"/>
                </a:gs>
                <a:gs pos="37000">
                  <a:srgbClr val="DFDAE0"/>
                </a:gs>
                <a:gs pos="100000">
                  <a:sysClr val="window" lastClr="FFFFFF"/>
                </a:gs>
                <a:gs pos="0">
                  <a:sysClr val="window" lastClr="FFFFFF"/>
                </a:gs>
              </a:gsLst>
              <a:lin ang="13200000" scaled="0"/>
            </a:gradFill>
            <a:ln w="3175" cap="flat" cmpd="sng" algn="ctr">
              <a:noFill/>
              <a:prstDash val="solid"/>
            </a:ln>
            <a:effectLst>
              <a:outerShdw blurRad="127000" dist="63500" dir="6480000" sx="93000" sy="9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 flipH="1">
              <a:off x="3707904" y="1736901"/>
              <a:ext cx="3018086" cy="646331"/>
              <a:chOff x="3069652" y="781595"/>
              <a:chExt cx="3018086" cy="646331"/>
            </a:xfrm>
          </p:grpSpPr>
          <p:sp>
            <p:nvSpPr>
              <p:cNvPr id="119" name="文本框 33"/>
              <p:cNvSpPr txBox="1"/>
              <p:nvPr/>
            </p:nvSpPr>
            <p:spPr>
              <a:xfrm>
                <a:off x="3069652" y="781595"/>
                <a:ext cx="1060728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9B2CB"/>
                    </a:solidFill>
                    <a:effectLst/>
                    <a:uLnTx/>
                    <a:uFillTx/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02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9B2CB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>
                <a:off x="4148336" y="823060"/>
                <a:ext cx="0" cy="563400"/>
              </a:xfrm>
              <a:prstGeom prst="line">
                <a:avLst/>
              </a:prstGeom>
              <a:noFill/>
              <a:ln w="28575" cap="flat" cmpd="sng" algn="ctr">
                <a:solidFill>
                  <a:srgbClr val="49B2CB">
                    <a:alpha val="65000"/>
                  </a:srgbClr>
                </a:solidFill>
                <a:prstDash val="solid"/>
              </a:ln>
              <a:effectLst/>
            </p:spPr>
          </p:cxnSp>
          <p:sp>
            <p:nvSpPr>
              <p:cNvPr id="121" name="文本框 38"/>
              <p:cNvSpPr txBox="1"/>
              <p:nvPr/>
            </p:nvSpPr>
            <p:spPr>
              <a:xfrm>
                <a:off x="4078010" y="897011"/>
                <a:ext cx="7906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9B2C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Sample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9B2C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text</a:t>
                </a:r>
                <a:endParaRPr kumimoji="0" lang="zh-CN" alt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9B2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4704877" y="850845"/>
                <a:ext cx="1382861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3260543" y="2767224"/>
              <a:ext cx="2752237" cy="646331"/>
              <a:chOff x="3335501" y="781595"/>
              <a:chExt cx="2752237" cy="646331"/>
            </a:xfrm>
          </p:grpSpPr>
          <p:sp>
            <p:nvSpPr>
              <p:cNvPr id="124" name="文本框 33"/>
              <p:cNvSpPr txBox="1"/>
              <p:nvPr/>
            </p:nvSpPr>
            <p:spPr>
              <a:xfrm>
                <a:off x="3335501" y="781595"/>
                <a:ext cx="1060728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8A43"/>
                    </a:solidFill>
                    <a:effectLst/>
                    <a:uLnTx/>
                    <a:uFillTx/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03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8A43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5" name="直接连接符 124"/>
              <p:cNvCxnSpPr/>
              <p:nvPr/>
            </p:nvCxnSpPr>
            <p:spPr>
              <a:xfrm>
                <a:off x="3995936" y="823060"/>
                <a:ext cx="0" cy="563400"/>
              </a:xfrm>
              <a:prstGeom prst="line">
                <a:avLst/>
              </a:prstGeom>
              <a:noFill/>
              <a:ln w="28575" cap="flat" cmpd="sng" algn="ctr">
                <a:solidFill>
                  <a:srgbClr val="9B8A43">
                    <a:alpha val="65000"/>
                  </a:srgbClr>
                </a:solidFill>
                <a:prstDash val="solid"/>
              </a:ln>
              <a:effectLst/>
            </p:spPr>
          </p:cxnSp>
          <p:sp>
            <p:nvSpPr>
              <p:cNvPr id="126" name="文本框 38"/>
              <p:cNvSpPr txBox="1"/>
              <p:nvPr/>
            </p:nvSpPr>
            <p:spPr>
              <a:xfrm>
                <a:off x="4078010" y="897011"/>
                <a:ext cx="7906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8A4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Sample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8A4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text</a:t>
                </a:r>
                <a:endParaRPr kumimoji="0" lang="zh-CN" alt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8A4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4704877" y="850845"/>
                <a:ext cx="1382861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 flipH="1">
              <a:off x="3509615" y="3761472"/>
              <a:ext cx="3018086" cy="646331"/>
              <a:chOff x="3069652" y="781595"/>
              <a:chExt cx="3018086" cy="646331"/>
            </a:xfrm>
          </p:grpSpPr>
          <p:sp>
            <p:nvSpPr>
              <p:cNvPr id="129" name="文本框 33"/>
              <p:cNvSpPr txBox="1"/>
              <p:nvPr/>
            </p:nvSpPr>
            <p:spPr>
              <a:xfrm>
                <a:off x="3069652" y="781595"/>
                <a:ext cx="1060728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BB59">
                        <a:lumMod val="50000"/>
                      </a:srgbClr>
                    </a:solidFill>
                    <a:effectLst/>
                    <a:uLnTx/>
                    <a:uFillTx/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04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BB59">
                      <a:lumMod val="50000"/>
                    </a:srgbClr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>
                <a:off x="4148336" y="823060"/>
                <a:ext cx="0" cy="563400"/>
              </a:xfrm>
              <a:prstGeom prst="line">
                <a:avLst/>
              </a:prstGeom>
              <a:noFill/>
              <a:ln w="28575" cap="flat" cmpd="sng" algn="ctr">
                <a:solidFill>
                  <a:srgbClr val="9BBB59">
                    <a:lumMod val="50000"/>
                    <a:alpha val="65000"/>
                  </a:srgbClr>
                </a:solidFill>
                <a:prstDash val="solid"/>
              </a:ln>
              <a:effectLst/>
            </p:spPr>
          </p:cxnSp>
          <p:sp>
            <p:nvSpPr>
              <p:cNvPr id="131" name="文本框 38"/>
              <p:cNvSpPr txBox="1"/>
              <p:nvPr/>
            </p:nvSpPr>
            <p:spPr>
              <a:xfrm>
                <a:off x="4078010" y="897011"/>
                <a:ext cx="7906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BB59">
                        <a:lumMod val="50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Sample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BB59">
                        <a:lumMod val="50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text</a:t>
                </a:r>
                <a:endParaRPr kumimoji="0" lang="zh-CN" alt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BB59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4704877" y="850845"/>
                <a:ext cx="1382861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BB59">
                        <a:lumMod val="50000"/>
                      </a:srgb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BB59">
                        <a:lumMod val="50000"/>
                      </a:srgb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9BBB59">
                        <a:lumMod val="50000"/>
                      </a:srgbClr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20113</TotalTime>
  <Words>215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1005</cp:revision>
  <dcterms:created xsi:type="dcterms:W3CDTF">2009-02-11T05:37:22Z</dcterms:created>
  <dcterms:modified xsi:type="dcterms:W3CDTF">2013-09-10T11:29:31Z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