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06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10.09.2013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 75"/>
          <p:cNvGrpSpPr>
            <a:grpSpLocks/>
          </p:cNvGrpSpPr>
          <p:nvPr/>
        </p:nvGrpSpPr>
        <p:grpSpPr bwMode="auto">
          <a:xfrm>
            <a:off x="4423990" y="981075"/>
            <a:ext cx="1955800" cy="1955800"/>
            <a:chOff x="2706" y="762"/>
            <a:chExt cx="1232" cy="1232"/>
          </a:xfrm>
        </p:grpSpPr>
        <p:sp>
          <p:nvSpPr>
            <p:cNvPr id="181" name="Freeform 76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C0C0C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2" name="Freeform 77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C0C0C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3" name="Freeform 78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4" name="Freeform 79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C0C0C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85" name="AutoShape 71"/>
          <p:cNvSpPr>
            <a:spLocks noChangeArrowheads="1"/>
          </p:cNvSpPr>
          <p:nvPr/>
        </p:nvSpPr>
        <p:spPr bwMode="auto">
          <a:xfrm rot="18900000">
            <a:off x="1374402" y="2962275"/>
            <a:ext cx="4608513" cy="1152525"/>
          </a:xfrm>
          <a:prstGeom prst="rightArrow">
            <a:avLst>
              <a:gd name="adj1" fmla="val 50000"/>
              <a:gd name="adj2" fmla="val 99966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6" name="Freeform 75"/>
          <p:cNvSpPr>
            <a:spLocks/>
          </p:cNvSpPr>
          <p:nvPr/>
        </p:nvSpPr>
        <p:spPr bwMode="auto">
          <a:xfrm>
            <a:off x="1471240" y="4124325"/>
            <a:ext cx="1625600" cy="1601788"/>
          </a:xfrm>
          <a:custGeom>
            <a:avLst/>
            <a:gdLst>
              <a:gd name="T0" fmla="*/ 2147483647 w 1024"/>
              <a:gd name="T1" fmla="*/ 2147483647 h 1076"/>
              <a:gd name="T2" fmla="*/ 2147483647 w 1024"/>
              <a:gd name="T3" fmla="*/ 2147483647 h 1076"/>
              <a:gd name="T4" fmla="*/ 2147483647 w 1024"/>
              <a:gd name="T5" fmla="*/ 2147483647 h 1076"/>
              <a:gd name="T6" fmla="*/ 2147483647 w 1024"/>
              <a:gd name="T7" fmla="*/ 2147483647 h 1076"/>
              <a:gd name="T8" fmla="*/ 2147483647 w 1024"/>
              <a:gd name="T9" fmla="*/ 2147483647 h 1076"/>
              <a:gd name="T10" fmla="*/ 2147483647 w 1024"/>
              <a:gd name="T11" fmla="*/ 2147483647 h 1076"/>
              <a:gd name="T12" fmla="*/ 2147483647 w 1024"/>
              <a:gd name="T13" fmla="*/ 2147483647 h 1076"/>
              <a:gd name="T14" fmla="*/ 2147483647 w 1024"/>
              <a:gd name="T15" fmla="*/ 2147483647 h 1076"/>
              <a:gd name="T16" fmla="*/ 2147483647 w 1024"/>
              <a:gd name="T17" fmla="*/ 2147483647 h 1076"/>
              <a:gd name="T18" fmla="*/ 2147483647 w 1024"/>
              <a:gd name="T19" fmla="*/ 2147483647 h 1076"/>
              <a:gd name="T20" fmla="*/ 2147483647 w 1024"/>
              <a:gd name="T21" fmla="*/ 2147483647 h 1076"/>
              <a:gd name="T22" fmla="*/ 2147483647 w 1024"/>
              <a:gd name="T23" fmla="*/ 2147483647 h 1076"/>
              <a:gd name="T24" fmla="*/ 2147483647 w 1024"/>
              <a:gd name="T25" fmla="*/ 2147483647 h 1076"/>
              <a:gd name="T26" fmla="*/ 2147483647 w 1024"/>
              <a:gd name="T27" fmla="*/ 2147483647 h 1076"/>
              <a:gd name="T28" fmla="*/ 2147483647 w 1024"/>
              <a:gd name="T29" fmla="*/ 2147483647 h 1076"/>
              <a:gd name="T30" fmla="*/ 2147483647 w 1024"/>
              <a:gd name="T31" fmla="*/ 2147483647 h 1076"/>
              <a:gd name="T32" fmla="*/ 2147483647 w 1024"/>
              <a:gd name="T33" fmla="*/ 2147483647 h 1076"/>
              <a:gd name="T34" fmla="*/ 2147483647 w 1024"/>
              <a:gd name="T35" fmla="*/ 2147483647 h 1076"/>
              <a:gd name="T36" fmla="*/ 2147483647 w 1024"/>
              <a:gd name="T37" fmla="*/ 2147483647 h 1076"/>
              <a:gd name="T38" fmla="*/ 2147483647 w 1024"/>
              <a:gd name="T39" fmla="*/ 2147483647 h 1076"/>
              <a:gd name="T40" fmla="*/ 2147483647 w 1024"/>
              <a:gd name="T41" fmla="*/ 2147483647 h 1076"/>
              <a:gd name="T42" fmla="*/ 2147483647 w 1024"/>
              <a:gd name="T43" fmla="*/ 2147483647 h 1076"/>
              <a:gd name="T44" fmla="*/ 2147483647 w 1024"/>
              <a:gd name="T45" fmla="*/ 2147483647 h 1076"/>
              <a:gd name="T46" fmla="*/ 2147483647 w 1024"/>
              <a:gd name="T47" fmla="*/ 2147483647 h 1076"/>
              <a:gd name="T48" fmla="*/ 2147483647 w 1024"/>
              <a:gd name="T49" fmla="*/ 2147483647 h 1076"/>
              <a:gd name="T50" fmla="*/ 2147483647 w 1024"/>
              <a:gd name="T51" fmla="*/ 2147483647 h 1076"/>
              <a:gd name="T52" fmla="*/ 2147483647 w 1024"/>
              <a:gd name="T53" fmla="*/ 2147483647 h 1076"/>
              <a:gd name="T54" fmla="*/ 2147483647 w 1024"/>
              <a:gd name="T55" fmla="*/ 2147483647 h 1076"/>
              <a:gd name="T56" fmla="*/ 2147483647 w 1024"/>
              <a:gd name="T57" fmla="*/ 2147483647 h 1076"/>
              <a:gd name="T58" fmla="*/ 2147483647 w 1024"/>
              <a:gd name="T59" fmla="*/ 2147483647 h 1076"/>
              <a:gd name="T60" fmla="*/ 2147483647 w 1024"/>
              <a:gd name="T61" fmla="*/ 2147483647 h 1076"/>
              <a:gd name="T62" fmla="*/ 2147483647 w 1024"/>
              <a:gd name="T63" fmla="*/ 2147483647 h 1076"/>
              <a:gd name="T64" fmla="*/ 2147483647 w 1024"/>
              <a:gd name="T65" fmla="*/ 2147483647 h 1076"/>
              <a:gd name="T66" fmla="*/ 2147483647 w 1024"/>
              <a:gd name="T67" fmla="*/ 2147483647 h 1076"/>
              <a:gd name="T68" fmla="*/ 2147483647 w 1024"/>
              <a:gd name="T69" fmla="*/ 2147483647 h 1076"/>
              <a:gd name="T70" fmla="*/ 0 w 1024"/>
              <a:gd name="T71" fmla="*/ 0 h 1076"/>
              <a:gd name="T72" fmla="*/ 0 w 1024"/>
              <a:gd name="T73" fmla="*/ 2147483647 h 1076"/>
              <a:gd name="T74" fmla="*/ 2147483647 w 1024"/>
              <a:gd name="T75" fmla="*/ 2147483647 h 107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24"/>
              <a:gd name="T115" fmla="*/ 0 h 1076"/>
              <a:gd name="T116" fmla="*/ 1024 w 1024"/>
              <a:gd name="T117" fmla="*/ 1076 h 107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24" h="1076">
                <a:moveTo>
                  <a:pt x="1024" y="1076"/>
                </a:moveTo>
                <a:lnTo>
                  <a:pt x="1024" y="1076"/>
                </a:lnTo>
                <a:lnTo>
                  <a:pt x="1024" y="1040"/>
                </a:lnTo>
                <a:lnTo>
                  <a:pt x="1022" y="986"/>
                </a:lnTo>
                <a:lnTo>
                  <a:pt x="1018" y="934"/>
                </a:lnTo>
                <a:lnTo>
                  <a:pt x="1012" y="884"/>
                </a:lnTo>
                <a:lnTo>
                  <a:pt x="1004" y="832"/>
                </a:lnTo>
                <a:lnTo>
                  <a:pt x="992" y="782"/>
                </a:lnTo>
                <a:lnTo>
                  <a:pt x="978" y="734"/>
                </a:lnTo>
                <a:lnTo>
                  <a:pt x="962" y="686"/>
                </a:lnTo>
                <a:lnTo>
                  <a:pt x="944" y="638"/>
                </a:lnTo>
                <a:lnTo>
                  <a:pt x="924" y="592"/>
                </a:lnTo>
                <a:lnTo>
                  <a:pt x="900" y="548"/>
                </a:lnTo>
                <a:lnTo>
                  <a:pt x="876" y="506"/>
                </a:lnTo>
                <a:lnTo>
                  <a:pt x="850" y="464"/>
                </a:lnTo>
                <a:lnTo>
                  <a:pt x="820" y="422"/>
                </a:lnTo>
                <a:lnTo>
                  <a:pt x="790" y="384"/>
                </a:lnTo>
                <a:lnTo>
                  <a:pt x="758" y="346"/>
                </a:lnTo>
                <a:lnTo>
                  <a:pt x="724" y="310"/>
                </a:lnTo>
                <a:lnTo>
                  <a:pt x="690" y="276"/>
                </a:lnTo>
                <a:lnTo>
                  <a:pt x="652" y="242"/>
                </a:lnTo>
                <a:lnTo>
                  <a:pt x="614" y="212"/>
                </a:lnTo>
                <a:lnTo>
                  <a:pt x="574" y="182"/>
                </a:lnTo>
                <a:lnTo>
                  <a:pt x="532" y="156"/>
                </a:lnTo>
                <a:lnTo>
                  <a:pt x="488" y="130"/>
                </a:lnTo>
                <a:lnTo>
                  <a:pt x="444" y="108"/>
                </a:lnTo>
                <a:lnTo>
                  <a:pt x="400" y="86"/>
                </a:lnTo>
                <a:lnTo>
                  <a:pt x="352" y="68"/>
                </a:lnTo>
                <a:lnTo>
                  <a:pt x="306" y="50"/>
                </a:lnTo>
                <a:lnTo>
                  <a:pt x="256" y="36"/>
                </a:lnTo>
                <a:lnTo>
                  <a:pt x="206" y="24"/>
                </a:lnTo>
                <a:lnTo>
                  <a:pt x="156" y="14"/>
                </a:lnTo>
                <a:lnTo>
                  <a:pt x="104" y="8"/>
                </a:lnTo>
                <a:lnTo>
                  <a:pt x="52" y="2"/>
                </a:lnTo>
                <a:lnTo>
                  <a:pt x="0" y="0"/>
                </a:lnTo>
                <a:lnTo>
                  <a:pt x="0" y="1076"/>
                </a:lnTo>
                <a:lnTo>
                  <a:pt x="1024" y="1076"/>
                </a:lnTo>
                <a:close/>
              </a:path>
            </a:pathLst>
          </a:custGeom>
          <a:gradFill rotWithShape="1">
            <a:gsLst>
              <a:gs pos="0">
                <a:srgbClr val="0099C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7" name="Text Box 73"/>
          <p:cNvSpPr txBox="1">
            <a:spLocks noChangeArrowheads="1"/>
          </p:cNvSpPr>
          <p:nvPr/>
        </p:nvSpPr>
        <p:spPr bwMode="auto">
          <a:xfrm>
            <a:off x="5328865" y="2125663"/>
            <a:ext cx="3203575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Animation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Dynamic look to your presentation Animation PowerPoint Templates &amp; Backgrounds for Your Impressive Presentation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Easy Search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Our easy to use and functional search engine helps you locate the right templates quickly saving you time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8" name="Text Box 74"/>
          <p:cNvSpPr txBox="1">
            <a:spLocks noChangeArrowheads="1"/>
          </p:cNvSpPr>
          <p:nvPr/>
        </p:nvSpPr>
        <p:spPr bwMode="auto">
          <a:xfrm>
            <a:off x="2049090" y="5972175"/>
            <a:ext cx="3348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To offer you what you want, when you want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9" name="Text Box 55"/>
          <p:cNvSpPr txBox="1">
            <a:spLocks noChangeArrowheads="1"/>
          </p:cNvSpPr>
          <p:nvPr/>
        </p:nvSpPr>
        <p:spPr bwMode="auto">
          <a:xfrm>
            <a:off x="485402" y="2330450"/>
            <a:ext cx="922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Clarity &amp;</a:t>
            </a:r>
          </a:p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Impact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0" name="Text Box 56"/>
          <p:cNvSpPr txBox="1">
            <a:spLocks noChangeArrowheads="1"/>
          </p:cNvSpPr>
          <p:nvPr/>
        </p:nvSpPr>
        <p:spPr bwMode="auto">
          <a:xfrm>
            <a:off x="486990" y="2951163"/>
            <a:ext cx="920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Premium</a:t>
            </a:r>
          </a:p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Design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1" name="Text Box 57"/>
          <p:cNvSpPr txBox="1">
            <a:spLocks noChangeArrowheads="1"/>
          </p:cNvSpPr>
          <p:nvPr/>
        </p:nvSpPr>
        <p:spPr bwMode="auto">
          <a:xfrm>
            <a:off x="690190" y="3563938"/>
            <a:ext cx="71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Subtle</a:t>
            </a:r>
          </a:p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Touch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2" name="Text Box 58"/>
          <p:cNvSpPr txBox="1">
            <a:spLocks noChangeArrowheads="1"/>
          </p:cNvSpPr>
          <p:nvPr/>
        </p:nvSpPr>
        <p:spPr bwMode="auto">
          <a:xfrm>
            <a:off x="393327" y="4716463"/>
            <a:ext cx="1014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</a:t>
            </a:r>
          </a:p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Appealing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3" name="Oval 60"/>
          <p:cNvSpPr>
            <a:spLocks noChangeArrowheads="1"/>
          </p:cNvSpPr>
          <p:nvPr/>
        </p:nvSpPr>
        <p:spPr bwMode="auto">
          <a:xfrm>
            <a:off x="1580777" y="4211638"/>
            <a:ext cx="355600" cy="3524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4" name="Freeform 61"/>
          <p:cNvSpPr>
            <a:spLocks/>
          </p:cNvSpPr>
          <p:nvPr/>
        </p:nvSpPr>
        <p:spPr bwMode="auto">
          <a:xfrm>
            <a:off x="1474415" y="4124325"/>
            <a:ext cx="1119187" cy="482600"/>
          </a:xfrm>
          <a:custGeom>
            <a:avLst/>
            <a:gdLst>
              <a:gd name="T0" fmla="*/ 2147483647 w 836"/>
              <a:gd name="T1" fmla="*/ 2147483647 h 360"/>
              <a:gd name="T2" fmla="*/ 2147483647 w 836"/>
              <a:gd name="T3" fmla="*/ 2147483647 h 360"/>
              <a:gd name="T4" fmla="*/ 2147483647 w 836"/>
              <a:gd name="T5" fmla="*/ 2147483647 h 360"/>
              <a:gd name="T6" fmla="*/ 2147483647 w 836"/>
              <a:gd name="T7" fmla="*/ 2147483647 h 360"/>
              <a:gd name="T8" fmla="*/ 2147483647 w 836"/>
              <a:gd name="T9" fmla="*/ 2147483647 h 360"/>
              <a:gd name="T10" fmla="*/ 2147483647 w 836"/>
              <a:gd name="T11" fmla="*/ 2147483647 h 360"/>
              <a:gd name="T12" fmla="*/ 2147483647 w 836"/>
              <a:gd name="T13" fmla="*/ 2147483647 h 360"/>
              <a:gd name="T14" fmla="*/ 2147483647 w 836"/>
              <a:gd name="T15" fmla="*/ 2147483647 h 360"/>
              <a:gd name="T16" fmla="*/ 2147483647 w 836"/>
              <a:gd name="T17" fmla="*/ 2147483647 h 360"/>
              <a:gd name="T18" fmla="*/ 2147483647 w 836"/>
              <a:gd name="T19" fmla="*/ 2147483647 h 360"/>
              <a:gd name="T20" fmla="*/ 2147483647 w 836"/>
              <a:gd name="T21" fmla="*/ 2147483647 h 360"/>
              <a:gd name="T22" fmla="*/ 2147483647 w 836"/>
              <a:gd name="T23" fmla="*/ 2147483647 h 360"/>
              <a:gd name="T24" fmla="*/ 2147483647 w 836"/>
              <a:gd name="T25" fmla="*/ 2147483647 h 360"/>
              <a:gd name="T26" fmla="*/ 2147483647 w 836"/>
              <a:gd name="T27" fmla="*/ 2147483647 h 360"/>
              <a:gd name="T28" fmla="*/ 2147483647 w 836"/>
              <a:gd name="T29" fmla="*/ 2147483647 h 360"/>
              <a:gd name="T30" fmla="*/ 2147483647 w 836"/>
              <a:gd name="T31" fmla="*/ 2147483647 h 360"/>
              <a:gd name="T32" fmla="*/ 2147483647 w 836"/>
              <a:gd name="T33" fmla="*/ 2147483647 h 360"/>
              <a:gd name="T34" fmla="*/ 0 w 836"/>
              <a:gd name="T35" fmla="*/ 0 h 360"/>
              <a:gd name="T36" fmla="*/ 0 w 836"/>
              <a:gd name="T37" fmla="*/ 2147483647 h 360"/>
              <a:gd name="T38" fmla="*/ 2147483647 w 836"/>
              <a:gd name="T39" fmla="*/ 2147483647 h 3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360"/>
              <a:gd name="T62" fmla="*/ 836 w 836"/>
              <a:gd name="T63" fmla="*/ 360 h 3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360">
                <a:moveTo>
                  <a:pt x="836" y="360"/>
                </a:moveTo>
                <a:lnTo>
                  <a:pt x="836" y="360"/>
                </a:lnTo>
                <a:lnTo>
                  <a:pt x="796" y="320"/>
                </a:lnTo>
                <a:lnTo>
                  <a:pt x="754" y="280"/>
                </a:lnTo>
                <a:lnTo>
                  <a:pt x="710" y="244"/>
                </a:lnTo>
                <a:lnTo>
                  <a:pt x="664" y="210"/>
                </a:lnTo>
                <a:lnTo>
                  <a:pt x="616" y="178"/>
                </a:lnTo>
                <a:lnTo>
                  <a:pt x="566" y="148"/>
                </a:lnTo>
                <a:lnTo>
                  <a:pt x="516" y="122"/>
                </a:lnTo>
                <a:lnTo>
                  <a:pt x="464" y="96"/>
                </a:lnTo>
                <a:lnTo>
                  <a:pt x="410" y="74"/>
                </a:lnTo>
                <a:lnTo>
                  <a:pt x="354" y="56"/>
                </a:lnTo>
                <a:lnTo>
                  <a:pt x="298" y="38"/>
                </a:lnTo>
                <a:lnTo>
                  <a:pt x="240" y="26"/>
                </a:lnTo>
                <a:lnTo>
                  <a:pt x="182" y="14"/>
                </a:lnTo>
                <a:lnTo>
                  <a:pt x="122" y="6"/>
                </a:lnTo>
                <a:lnTo>
                  <a:pt x="62" y="2"/>
                </a:lnTo>
                <a:lnTo>
                  <a:pt x="0" y="0"/>
                </a:lnTo>
                <a:lnTo>
                  <a:pt x="0" y="360"/>
                </a:lnTo>
                <a:lnTo>
                  <a:pt x="836" y="36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5" name="AutoShape 62"/>
          <p:cNvSpPr>
            <a:spLocks noChangeArrowheads="1"/>
          </p:cNvSpPr>
          <p:nvPr/>
        </p:nvSpPr>
        <p:spPr bwMode="auto">
          <a:xfrm rot="2700000">
            <a:off x="-767135" y="3484562"/>
            <a:ext cx="4481512" cy="448151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68 w 21600"/>
              <a:gd name="T13" fmla="*/ 0 h 21600"/>
              <a:gd name="T14" fmla="*/ 19932 w 21600"/>
              <a:gd name="T15" fmla="*/ 645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024" y="5073"/>
                </a:moveTo>
                <a:cubicBezTo>
                  <a:pt x="6551" y="3533"/>
                  <a:pt x="8630" y="2666"/>
                  <a:pt x="10800" y="2667"/>
                </a:cubicBezTo>
                <a:cubicBezTo>
                  <a:pt x="12969" y="2667"/>
                  <a:pt x="15048" y="3533"/>
                  <a:pt x="16575" y="5073"/>
                </a:cubicBezTo>
                <a:lnTo>
                  <a:pt x="18469" y="3195"/>
                </a:lnTo>
                <a:cubicBezTo>
                  <a:pt x="16441" y="1150"/>
                  <a:pt x="13680" y="-1"/>
                  <a:pt x="10799" y="0"/>
                </a:cubicBezTo>
                <a:cubicBezTo>
                  <a:pt x="7919" y="0"/>
                  <a:pt x="5158" y="1150"/>
                  <a:pt x="3130" y="3195"/>
                </a:cubicBezTo>
                <a:lnTo>
                  <a:pt x="5024" y="5073"/>
                </a:lnTo>
                <a:close/>
              </a:path>
            </a:pathLst>
          </a:custGeom>
          <a:solidFill>
            <a:srgbClr val="0099C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6" name="AutoShape 63"/>
          <p:cNvSpPr>
            <a:spLocks noChangeArrowheads="1"/>
          </p:cNvSpPr>
          <p:nvPr/>
        </p:nvSpPr>
        <p:spPr bwMode="auto">
          <a:xfrm rot="2700000">
            <a:off x="-1387848" y="2863850"/>
            <a:ext cx="5727700" cy="57277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70 w 21600"/>
              <a:gd name="T13" fmla="*/ 0 h 21600"/>
              <a:gd name="T14" fmla="*/ 19930 w 21600"/>
              <a:gd name="T15" fmla="*/ 620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689" y="4743"/>
                </a:moveTo>
                <a:cubicBezTo>
                  <a:pt x="6304" y="3113"/>
                  <a:pt x="8504" y="2195"/>
                  <a:pt x="10800" y="2196"/>
                </a:cubicBezTo>
                <a:cubicBezTo>
                  <a:pt x="13095" y="2196"/>
                  <a:pt x="15295" y="3113"/>
                  <a:pt x="16910" y="4743"/>
                </a:cubicBezTo>
                <a:lnTo>
                  <a:pt x="18470" y="3197"/>
                </a:lnTo>
                <a:cubicBezTo>
                  <a:pt x="16442" y="1151"/>
                  <a:pt x="13680" y="-1"/>
                  <a:pt x="10799" y="0"/>
                </a:cubicBezTo>
                <a:cubicBezTo>
                  <a:pt x="7919" y="0"/>
                  <a:pt x="5157" y="1151"/>
                  <a:pt x="3129" y="3197"/>
                </a:cubicBezTo>
                <a:lnTo>
                  <a:pt x="4689" y="4743"/>
                </a:lnTo>
                <a:close/>
              </a:path>
            </a:pathLst>
          </a:custGeom>
          <a:solidFill>
            <a:srgbClr val="FF99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7" name="AutoShape 64"/>
          <p:cNvSpPr>
            <a:spLocks noChangeArrowheads="1"/>
          </p:cNvSpPr>
          <p:nvPr/>
        </p:nvSpPr>
        <p:spPr bwMode="auto">
          <a:xfrm rot="2700000">
            <a:off x="-2019673" y="2232025"/>
            <a:ext cx="6985000" cy="6985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89 w 21600"/>
              <a:gd name="T13" fmla="*/ 0 h 21600"/>
              <a:gd name="T14" fmla="*/ 19911 w 21600"/>
              <a:gd name="T15" fmla="*/ 59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430" y="4449"/>
                </a:moveTo>
                <a:cubicBezTo>
                  <a:pt x="6117" y="2756"/>
                  <a:pt x="8409" y="1804"/>
                  <a:pt x="10800" y="1805"/>
                </a:cubicBezTo>
                <a:cubicBezTo>
                  <a:pt x="13190" y="1805"/>
                  <a:pt x="15482" y="2756"/>
                  <a:pt x="17169" y="4449"/>
                </a:cubicBezTo>
                <a:lnTo>
                  <a:pt x="18448" y="3174"/>
                </a:lnTo>
                <a:cubicBezTo>
                  <a:pt x="16421" y="1142"/>
                  <a:pt x="13669" y="-1"/>
                  <a:pt x="10799" y="0"/>
                </a:cubicBezTo>
                <a:cubicBezTo>
                  <a:pt x="7930" y="0"/>
                  <a:pt x="5178" y="1142"/>
                  <a:pt x="3151" y="3174"/>
                </a:cubicBezTo>
                <a:lnTo>
                  <a:pt x="4430" y="4449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8" name="Freeform 65"/>
          <p:cNvSpPr>
            <a:spLocks/>
          </p:cNvSpPr>
          <p:nvPr/>
        </p:nvSpPr>
        <p:spPr bwMode="auto">
          <a:xfrm>
            <a:off x="1474415" y="2268538"/>
            <a:ext cx="2503487" cy="1077912"/>
          </a:xfrm>
          <a:custGeom>
            <a:avLst/>
            <a:gdLst>
              <a:gd name="T0" fmla="*/ 2147483647 w 836"/>
              <a:gd name="T1" fmla="*/ 2147483647 h 360"/>
              <a:gd name="T2" fmla="*/ 2147483647 w 836"/>
              <a:gd name="T3" fmla="*/ 2147483647 h 360"/>
              <a:gd name="T4" fmla="*/ 2147483647 w 836"/>
              <a:gd name="T5" fmla="*/ 2147483647 h 360"/>
              <a:gd name="T6" fmla="*/ 2147483647 w 836"/>
              <a:gd name="T7" fmla="*/ 2147483647 h 360"/>
              <a:gd name="T8" fmla="*/ 2147483647 w 836"/>
              <a:gd name="T9" fmla="*/ 2147483647 h 360"/>
              <a:gd name="T10" fmla="*/ 2147483647 w 836"/>
              <a:gd name="T11" fmla="*/ 2147483647 h 360"/>
              <a:gd name="T12" fmla="*/ 2147483647 w 836"/>
              <a:gd name="T13" fmla="*/ 2147483647 h 360"/>
              <a:gd name="T14" fmla="*/ 2147483647 w 836"/>
              <a:gd name="T15" fmla="*/ 2147483647 h 360"/>
              <a:gd name="T16" fmla="*/ 2147483647 w 836"/>
              <a:gd name="T17" fmla="*/ 2147483647 h 360"/>
              <a:gd name="T18" fmla="*/ 2147483647 w 836"/>
              <a:gd name="T19" fmla="*/ 2147483647 h 360"/>
              <a:gd name="T20" fmla="*/ 2147483647 w 836"/>
              <a:gd name="T21" fmla="*/ 2147483647 h 360"/>
              <a:gd name="T22" fmla="*/ 2147483647 w 836"/>
              <a:gd name="T23" fmla="*/ 2147483647 h 360"/>
              <a:gd name="T24" fmla="*/ 2147483647 w 836"/>
              <a:gd name="T25" fmla="*/ 2147483647 h 360"/>
              <a:gd name="T26" fmla="*/ 2147483647 w 836"/>
              <a:gd name="T27" fmla="*/ 2147483647 h 360"/>
              <a:gd name="T28" fmla="*/ 2147483647 w 836"/>
              <a:gd name="T29" fmla="*/ 2147483647 h 360"/>
              <a:gd name="T30" fmla="*/ 2147483647 w 836"/>
              <a:gd name="T31" fmla="*/ 2147483647 h 360"/>
              <a:gd name="T32" fmla="*/ 2147483647 w 836"/>
              <a:gd name="T33" fmla="*/ 2147483647 h 360"/>
              <a:gd name="T34" fmla="*/ 0 w 836"/>
              <a:gd name="T35" fmla="*/ 0 h 360"/>
              <a:gd name="T36" fmla="*/ 0 w 836"/>
              <a:gd name="T37" fmla="*/ 2147483647 h 360"/>
              <a:gd name="T38" fmla="*/ 2147483647 w 836"/>
              <a:gd name="T39" fmla="*/ 2147483647 h 3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360"/>
              <a:gd name="T62" fmla="*/ 836 w 836"/>
              <a:gd name="T63" fmla="*/ 360 h 3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360">
                <a:moveTo>
                  <a:pt x="836" y="360"/>
                </a:moveTo>
                <a:lnTo>
                  <a:pt x="836" y="360"/>
                </a:lnTo>
                <a:lnTo>
                  <a:pt x="796" y="320"/>
                </a:lnTo>
                <a:lnTo>
                  <a:pt x="754" y="280"/>
                </a:lnTo>
                <a:lnTo>
                  <a:pt x="710" y="244"/>
                </a:lnTo>
                <a:lnTo>
                  <a:pt x="664" y="210"/>
                </a:lnTo>
                <a:lnTo>
                  <a:pt x="616" y="178"/>
                </a:lnTo>
                <a:lnTo>
                  <a:pt x="566" y="148"/>
                </a:lnTo>
                <a:lnTo>
                  <a:pt x="516" y="122"/>
                </a:lnTo>
                <a:lnTo>
                  <a:pt x="464" y="96"/>
                </a:lnTo>
                <a:lnTo>
                  <a:pt x="410" y="74"/>
                </a:lnTo>
                <a:lnTo>
                  <a:pt x="354" y="56"/>
                </a:lnTo>
                <a:lnTo>
                  <a:pt x="298" y="38"/>
                </a:lnTo>
                <a:lnTo>
                  <a:pt x="240" y="26"/>
                </a:lnTo>
                <a:lnTo>
                  <a:pt x="182" y="14"/>
                </a:lnTo>
                <a:lnTo>
                  <a:pt x="122" y="6"/>
                </a:lnTo>
                <a:lnTo>
                  <a:pt x="62" y="2"/>
                </a:lnTo>
                <a:lnTo>
                  <a:pt x="0" y="0"/>
                </a:lnTo>
                <a:lnTo>
                  <a:pt x="0" y="360"/>
                </a:lnTo>
                <a:lnTo>
                  <a:pt x="836" y="36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9" name="Freeform 66"/>
          <p:cNvSpPr>
            <a:spLocks/>
          </p:cNvSpPr>
          <p:nvPr/>
        </p:nvSpPr>
        <p:spPr bwMode="auto">
          <a:xfrm>
            <a:off x="1474415" y="2892425"/>
            <a:ext cx="2009775" cy="865188"/>
          </a:xfrm>
          <a:custGeom>
            <a:avLst/>
            <a:gdLst>
              <a:gd name="T0" fmla="*/ 2147483647 w 836"/>
              <a:gd name="T1" fmla="*/ 2147483647 h 360"/>
              <a:gd name="T2" fmla="*/ 2147483647 w 836"/>
              <a:gd name="T3" fmla="*/ 2147483647 h 360"/>
              <a:gd name="T4" fmla="*/ 2147483647 w 836"/>
              <a:gd name="T5" fmla="*/ 2147483647 h 360"/>
              <a:gd name="T6" fmla="*/ 2147483647 w 836"/>
              <a:gd name="T7" fmla="*/ 2147483647 h 360"/>
              <a:gd name="T8" fmla="*/ 2147483647 w 836"/>
              <a:gd name="T9" fmla="*/ 2147483647 h 360"/>
              <a:gd name="T10" fmla="*/ 2147483647 w 836"/>
              <a:gd name="T11" fmla="*/ 2147483647 h 360"/>
              <a:gd name="T12" fmla="*/ 2147483647 w 836"/>
              <a:gd name="T13" fmla="*/ 2147483647 h 360"/>
              <a:gd name="T14" fmla="*/ 2147483647 w 836"/>
              <a:gd name="T15" fmla="*/ 2147483647 h 360"/>
              <a:gd name="T16" fmla="*/ 2147483647 w 836"/>
              <a:gd name="T17" fmla="*/ 2147483647 h 360"/>
              <a:gd name="T18" fmla="*/ 2147483647 w 836"/>
              <a:gd name="T19" fmla="*/ 2147483647 h 360"/>
              <a:gd name="T20" fmla="*/ 2147483647 w 836"/>
              <a:gd name="T21" fmla="*/ 2147483647 h 360"/>
              <a:gd name="T22" fmla="*/ 2147483647 w 836"/>
              <a:gd name="T23" fmla="*/ 2147483647 h 360"/>
              <a:gd name="T24" fmla="*/ 2147483647 w 836"/>
              <a:gd name="T25" fmla="*/ 2147483647 h 360"/>
              <a:gd name="T26" fmla="*/ 2147483647 w 836"/>
              <a:gd name="T27" fmla="*/ 2147483647 h 360"/>
              <a:gd name="T28" fmla="*/ 2147483647 w 836"/>
              <a:gd name="T29" fmla="*/ 2147483647 h 360"/>
              <a:gd name="T30" fmla="*/ 2147483647 w 836"/>
              <a:gd name="T31" fmla="*/ 2147483647 h 360"/>
              <a:gd name="T32" fmla="*/ 2147483647 w 836"/>
              <a:gd name="T33" fmla="*/ 2147483647 h 360"/>
              <a:gd name="T34" fmla="*/ 0 w 836"/>
              <a:gd name="T35" fmla="*/ 0 h 360"/>
              <a:gd name="T36" fmla="*/ 0 w 836"/>
              <a:gd name="T37" fmla="*/ 2147483647 h 360"/>
              <a:gd name="T38" fmla="*/ 2147483647 w 836"/>
              <a:gd name="T39" fmla="*/ 2147483647 h 3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360"/>
              <a:gd name="T62" fmla="*/ 836 w 836"/>
              <a:gd name="T63" fmla="*/ 360 h 3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360">
                <a:moveTo>
                  <a:pt x="836" y="360"/>
                </a:moveTo>
                <a:lnTo>
                  <a:pt x="836" y="360"/>
                </a:lnTo>
                <a:lnTo>
                  <a:pt x="796" y="320"/>
                </a:lnTo>
                <a:lnTo>
                  <a:pt x="754" y="280"/>
                </a:lnTo>
                <a:lnTo>
                  <a:pt x="710" y="244"/>
                </a:lnTo>
                <a:lnTo>
                  <a:pt x="664" y="210"/>
                </a:lnTo>
                <a:lnTo>
                  <a:pt x="616" y="178"/>
                </a:lnTo>
                <a:lnTo>
                  <a:pt x="566" y="148"/>
                </a:lnTo>
                <a:lnTo>
                  <a:pt x="516" y="122"/>
                </a:lnTo>
                <a:lnTo>
                  <a:pt x="464" y="96"/>
                </a:lnTo>
                <a:lnTo>
                  <a:pt x="410" y="74"/>
                </a:lnTo>
                <a:lnTo>
                  <a:pt x="354" y="56"/>
                </a:lnTo>
                <a:lnTo>
                  <a:pt x="298" y="38"/>
                </a:lnTo>
                <a:lnTo>
                  <a:pt x="240" y="26"/>
                </a:lnTo>
                <a:lnTo>
                  <a:pt x="182" y="14"/>
                </a:lnTo>
                <a:lnTo>
                  <a:pt x="122" y="6"/>
                </a:lnTo>
                <a:lnTo>
                  <a:pt x="62" y="2"/>
                </a:lnTo>
                <a:lnTo>
                  <a:pt x="0" y="0"/>
                </a:lnTo>
                <a:lnTo>
                  <a:pt x="0" y="360"/>
                </a:lnTo>
                <a:lnTo>
                  <a:pt x="836" y="36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0" name="Freeform 67"/>
          <p:cNvSpPr>
            <a:spLocks/>
          </p:cNvSpPr>
          <p:nvPr/>
        </p:nvSpPr>
        <p:spPr bwMode="auto">
          <a:xfrm>
            <a:off x="1474415" y="3517900"/>
            <a:ext cx="1581150" cy="681038"/>
          </a:xfrm>
          <a:custGeom>
            <a:avLst/>
            <a:gdLst>
              <a:gd name="T0" fmla="*/ 2147483647 w 836"/>
              <a:gd name="T1" fmla="*/ 2147483647 h 360"/>
              <a:gd name="T2" fmla="*/ 2147483647 w 836"/>
              <a:gd name="T3" fmla="*/ 2147483647 h 360"/>
              <a:gd name="T4" fmla="*/ 2147483647 w 836"/>
              <a:gd name="T5" fmla="*/ 2147483647 h 360"/>
              <a:gd name="T6" fmla="*/ 2147483647 w 836"/>
              <a:gd name="T7" fmla="*/ 2147483647 h 360"/>
              <a:gd name="T8" fmla="*/ 2147483647 w 836"/>
              <a:gd name="T9" fmla="*/ 2147483647 h 360"/>
              <a:gd name="T10" fmla="*/ 2147483647 w 836"/>
              <a:gd name="T11" fmla="*/ 2147483647 h 360"/>
              <a:gd name="T12" fmla="*/ 2147483647 w 836"/>
              <a:gd name="T13" fmla="*/ 2147483647 h 360"/>
              <a:gd name="T14" fmla="*/ 2147483647 w 836"/>
              <a:gd name="T15" fmla="*/ 2147483647 h 360"/>
              <a:gd name="T16" fmla="*/ 2147483647 w 836"/>
              <a:gd name="T17" fmla="*/ 2147483647 h 360"/>
              <a:gd name="T18" fmla="*/ 2147483647 w 836"/>
              <a:gd name="T19" fmla="*/ 2147483647 h 360"/>
              <a:gd name="T20" fmla="*/ 2147483647 w 836"/>
              <a:gd name="T21" fmla="*/ 2147483647 h 360"/>
              <a:gd name="T22" fmla="*/ 2147483647 w 836"/>
              <a:gd name="T23" fmla="*/ 2147483647 h 360"/>
              <a:gd name="T24" fmla="*/ 2147483647 w 836"/>
              <a:gd name="T25" fmla="*/ 2147483647 h 360"/>
              <a:gd name="T26" fmla="*/ 2147483647 w 836"/>
              <a:gd name="T27" fmla="*/ 2147483647 h 360"/>
              <a:gd name="T28" fmla="*/ 2147483647 w 836"/>
              <a:gd name="T29" fmla="*/ 2147483647 h 360"/>
              <a:gd name="T30" fmla="*/ 2147483647 w 836"/>
              <a:gd name="T31" fmla="*/ 2147483647 h 360"/>
              <a:gd name="T32" fmla="*/ 2147483647 w 836"/>
              <a:gd name="T33" fmla="*/ 2147483647 h 360"/>
              <a:gd name="T34" fmla="*/ 0 w 836"/>
              <a:gd name="T35" fmla="*/ 0 h 360"/>
              <a:gd name="T36" fmla="*/ 0 w 836"/>
              <a:gd name="T37" fmla="*/ 2147483647 h 360"/>
              <a:gd name="T38" fmla="*/ 2147483647 w 836"/>
              <a:gd name="T39" fmla="*/ 2147483647 h 3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360"/>
              <a:gd name="T62" fmla="*/ 836 w 836"/>
              <a:gd name="T63" fmla="*/ 360 h 3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360">
                <a:moveTo>
                  <a:pt x="836" y="360"/>
                </a:moveTo>
                <a:lnTo>
                  <a:pt x="836" y="360"/>
                </a:lnTo>
                <a:lnTo>
                  <a:pt x="796" y="320"/>
                </a:lnTo>
                <a:lnTo>
                  <a:pt x="754" y="280"/>
                </a:lnTo>
                <a:lnTo>
                  <a:pt x="710" y="244"/>
                </a:lnTo>
                <a:lnTo>
                  <a:pt x="664" y="210"/>
                </a:lnTo>
                <a:lnTo>
                  <a:pt x="616" y="178"/>
                </a:lnTo>
                <a:lnTo>
                  <a:pt x="566" y="148"/>
                </a:lnTo>
                <a:lnTo>
                  <a:pt x="516" y="122"/>
                </a:lnTo>
                <a:lnTo>
                  <a:pt x="464" y="96"/>
                </a:lnTo>
                <a:lnTo>
                  <a:pt x="410" y="74"/>
                </a:lnTo>
                <a:lnTo>
                  <a:pt x="354" y="56"/>
                </a:lnTo>
                <a:lnTo>
                  <a:pt x="298" y="38"/>
                </a:lnTo>
                <a:lnTo>
                  <a:pt x="240" y="26"/>
                </a:lnTo>
                <a:lnTo>
                  <a:pt x="182" y="14"/>
                </a:lnTo>
                <a:lnTo>
                  <a:pt x="122" y="6"/>
                </a:lnTo>
                <a:lnTo>
                  <a:pt x="62" y="2"/>
                </a:lnTo>
                <a:lnTo>
                  <a:pt x="0" y="0"/>
                </a:lnTo>
                <a:lnTo>
                  <a:pt x="0" y="360"/>
                </a:lnTo>
                <a:lnTo>
                  <a:pt x="836" y="36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1" name="Freeform 68"/>
          <p:cNvSpPr>
            <a:spLocks/>
          </p:cNvSpPr>
          <p:nvPr/>
        </p:nvSpPr>
        <p:spPr bwMode="auto">
          <a:xfrm>
            <a:off x="1474415" y="1692275"/>
            <a:ext cx="4070350" cy="4033838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2147483647 h 2767"/>
              <a:gd name="T4" fmla="*/ 2147483647 w 3016"/>
              <a:gd name="T5" fmla="*/ 2147483647 h 2767"/>
              <a:gd name="T6" fmla="*/ 0 60000 65536"/>
              <a:gd name="T7" fmla="*/ 0 60000 65536"/>
              <a:gd name="T8" fmla="*/ 0 60000 65536"/>
              <a:gd name="T9" fmla="*/ 0 w 3016"/>
              <a:gd name="T10" fmla="*/ 0 h 2767"/>
              <a:gd name="T11" fmla="*/ 3016 w 3016"/>
              <a:gd name="T12" fmla="*/ 2767 h 2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38100" cap="rnd">
            <a:solidFill>
              <a:srgbClr val="C0C0C0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2" name="WordArt 72"/>
          <p:cNvSpPr>
            <a:spLocks noChangeArrowheads="1" noChangeShapeType="1" noTextEdit="1"/>
          </p:cNvSpPr>
          <p:nvPr/>
        </p:nvSpPr>
        <p:spPr bwMode="auto">
          <a:xfrm rot="2700000">
            <a:off x="-369466" y="4210843"/>
            <a:ext cx="3162300" cy="3490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4429012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Universal Design</a:t>
            </a:r>
            <a:endParaRPr kumimoji="1" lang="zh-CN" altLang="en-US" sz="800" kern="1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230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144</cp:revision>
  <dcterms:created xsi:type="dcterms:W3CDTF">2012-12-20T06:04:47Z</dcterms:created>
  <dcterms:modified xsi:type="dcterms:W3CDTF">2013-09-10T10:19:44Z</dcterms:modified>
</cp:coreProperties>
</file>