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8" r:id="rId3"/>
    <p:sldId id="263" r:id="rId4"/>
    <p:sldId id="281" r:id="rId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7FC"/>
    <a:srgbClr val="FFFFFF"/>
    <a:srgbClr val="00B050"/>
    <a:srgbClr val="002A7E"/>
    <a:srgbClr val="0450AC"/>
    <a:srgbClr val="92D050"/>
    <a:srgbClr val="FF0000"/>
    <a:srgbClr val="6985FB"/>
    <a:srgbClr val="78B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043" autoAdjust="0"/>
    <p:restoredTop sz="94552" autoAdjust="0"/>
  </p:normalViewPr>
  <p:slideViewPr>
    <p:cSldViewPr snapToGrid="0">
      <p:cViewPr varScale="1">
        <p:scale>
          <a:sx n="97" d="100"/>
          <a:sy n="97" d="100"/>
        </p:scale>
        <p:origin x="-102" y="-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214067-029C-4D46-A0E9-7F404E36FC75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F79EF43-2289-407B-8280-2C7B5D882A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55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E1BF8-EAB8-4E6E-8A09-1070A759877E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E1F5-3A70-4BBB-810C-E6F9A65B95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55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FF62-CB04-4E5B-81B7-085C0B69F33D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0F63-D1CF-4AC7-ABDC-289179CDF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7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EBAC-2284-4801-85AB-CAD381E8458D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453D-6235-450E-8261-62E50462A1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606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239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93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4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28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12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23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6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A8CB-2A91-49A0-A825-460BC9F0E35B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E89B4-DDC7-4318-873F-2A2FDFBBB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37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247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82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6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5006-5C84-4B94-B617-C82CF990DAC8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5FF5-EA7C-4049-AE45-EC981B23C6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950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A0AE-9D8D-44D2-ACBA-2AE1AA14C62C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4C060-F642-455C-B0C3-01632958C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278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C2AA-5054-45E8-B09A-F739E0F44BE2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E24AF-6043-4ECD-9456-A5BED3D2F3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76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2F82-C902-4FA1-8656-75DA555508B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00AC-1D1B-4498-BD65-94B28FF224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8AF2-B24B-4916-9D5D-CACE62914E9F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006F-DCD6-442F-B719-9E8A2FACE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7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91B2-52D3-4155-9C0F-F5B0F15AEE1C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B6E1-84D0-4DEB-9120-542393266D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8C87-66E6-4FAA-83F7-B302E030431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470B-CF3D-4B6D-9EC6-757FE0A9C4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542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E08C3-F3EE-41F1-A5CE-35FA3E9F75A4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C71972-1368-4C61-AF23-0AF37EADB6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6348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1" hidden="1"/>
          <p:cNvSpPr>
            <a:spLocks noGrp="1"/>
          </p:cNvSpPr>
          <p:nvPr>
            <p:ph type="title"/>
          </p:nvPr>
        </p:nvSpPr>
        <p:spPr>
          <a:xfrm>
            <a:off x="4332289" y="1536702"/>
            <a:ext cx="3527425" cy="600075"/>
          </a:xfrm>
        </p:spPr>
        <p:txBody>
          <a:bodyPr anchor="t"/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目录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558925" y="3633788"/>
            <a:ext cx="92202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3189288" y="2700338"/>
            <a:ext cx="539750" cy="1295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4886325" y="2700338"/>
            <a:ext cx="539750" cy="12954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6582569" y="2699545"/>
            <a:ext cx="539750" cy="12969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8278813" y="2700338"/>
            <a:ext cx="539750" cy="1295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786063" y="3792540"/>
            <a:ext cx="134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组织建设</a:t>
            </a:r>
          </a:p>
        </p:txBody>
      </p:sp>
      <p:sp>
        <p:nvSpPr>
          <p:cNvPr id="24" name="矩形 25"/>
          <p:cNvSpPr>
            <a:spLocks noChangeArrowheads="1"/>
          </p:cNvSpPr>
          <p:nvPr/>
        </p:nvSpPr>
        <p:spPr bwMode="auto">
          <a:xfrm>
            <a:off x="6067425" y="37941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公寓管理创新</a:t>
            </a:r>
          </a:p>
        </p:txBody>
      </p:sp>
      <p:sp>
        <p:nvSpPr>
          <p:cNvPr id="25" name="矩形 26"/>
          <p:cNvSpPr>
            <a:spLocks noChangeArrowheads="1"/>
          </p:cNvSpPr>
          <p:nvPr/>
        </p:nvSpPr>
        <p:spPr bwMode="auto">
          <a:xfrm>
            <a:off x="7994651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文体建设</a:t>
            </a:r>
          </a:p>
        </p:txBody>
      </p:sp>
      <p:sp>
        <p:nvSpPr>
          <p:cNvPr id="27" name="矩形 31"/>
          <p:cNvSpPr>
            <a:spLocks noChangeArrowheads="1"/>
          </p:cNvSpPr>
          <p:nvPr/>
        </p:nvSpPr>
        <p:spPr bwMode="auto">
          <a:xfrm>
            <a:off x="4602164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科技创新</a:t>
            </a: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222626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1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4918077" y="3235325"/>
            <a:ext cx="474663" cy="400050"/>
          </a:xfrm>
          <a:prstGeom prst="rect">
            <a:avLst/>
          </a:prstGeom>
          <a:solidFill>
            <a:srgbClr val="78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2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615114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3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312151" y="3217863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en-US" sz="200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086" y="1398307"/>
            <a:ext cx="3523793" cy="1450974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7" grpId="0"/>
      <p:bldP spid="28" grpId="0"/>
      <p:bldP spid="29" grpId="0" animBg="1"/>
      <p:bldP spid="30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5565" y="2595563"/>
            <a:ext cx="973137" cy="17700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237" y="2595563"/>
            <a:ext cx="8386763" cy="17700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3927475" y="2757488"/>
            <a:ext cx="4070351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谢谢！</a:t>
            </a:r>
          </a:p>
        </p:txBody>
      </p:sp>
    </p:spTree>
  </p:cSld>
  <p:clrMapOvr>
    <a:masterClrMapping/>
  </p:clrMapOvr>
  <p:transition spd="med" advClick="0" advTm="0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15415" y="4427992"/>
            <a:ext cx="10561173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12192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09" y="128250"/>
            <a:ext cx="9601067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280931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80931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5443</TotalTime>
  <Words>172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目录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zhanyougang</dc:creator>
  <cp:lastModifiedBy>lenovo</cp:lastModifiedBy>
  <cp:revision>173</cp:revision>
  <dcterms:created xsi:type="dcterms:W3CDTF">2013-04-17T01:49:27Z</dcterms:created>
  <dcterms:modified xsi:type="dcterms:W3CDTF">2013-09-10T10:15:10Z</dcterms:modified>
</cp:coreProperties>
</file>