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10.09.2013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410"/>
          <p:cNvSpPr>
            <a:spLocks noChangeShapeType="1"/>
          </p:cNvSpPr>
          <p:nvPr/>
        </p:nvSpPr>
        <p:spPr bwMode="auto">
          <a:xfrm flipV="1">
            <a:off x="4660974" y="3167980"/>
            <a:ext cx="0" cy="1152525"/>
          </a:xfrm>
          <a:prstGeom prst="line">
            <a:avLst/>
          </a:prstGeom>
          <a:noFill/>
          <a:ln w="63500">
            <a:solidFill>
              <a:srgbClr val="94580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11"/>
          <p:cNvSpPr>
            <a:spLocks/>
          </p:cNvSpPr>
          <p:nvPr/>
        </p:nvSpPr>
        <p:spPr bwMode="auto">
          <a:xfrm flipH="1">
            <a:off x="6642174" y="3167980"/>
            <a:ext cx="503238" cy="1295400"/>
          </a:xfrm>
          <a:custGeom>
            <a:avLst/>
            <a:gdLst>
              <a:gd name="T0" fmla="*/ 2147483647 w 318"/>
              <a:gd name="T1" fmla="*/ 2147483647 h 816"/>
              <a:gd name="T2" fmla="*/ 0 w 318"/>
              <a:gd name="T3" fmla="*/ 2147483647 h 816"/>
              <a:gd name="T4" fmla="*/ 0 w 318"/>
              <a:gd name="T5" fmla="*/ 0 h 816"/>
              <a:gd name="T6" fmla="*/ 0 60000 65536"/>
              <a:gd name="T7" fmla="*/ 0 60000 65536"/>
              <a:gd name="T8" fmla="*/ 0 60000 65536"/>
              <a:gd name="T9" fmla="*/ 0 w 318"/>
              <a:gd name="T10" fmla="*/ 0 h 816"/>
              <a:gd name="T11" fmla="*/ 318 w 318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rgbClr val="00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12"/>
          <p:cNvSpPr>
            <a:spLocks/>
          </p:cNvSpPr>
          <p:nvPr/>
        </p:nvSpPr>
        <p:spPr bwMode="auto">
          <a:xfrm>
            <a:off x="2105099" y="3167980"/>
            <a:ext cx="504825" cy="1295400"/>
          </a:xfrm>
          <a:custGeom>
            <a:avLst/>
            <a:gdLst>
              <a:gd name="T0" fmla="*/ 2147483647 w 318"/>
              <a:gd name="T1" fmla="*/ 2147483647 h 816"/>
              <a:gd name="T2" fmla="*/ 0 w 318"/>
              <a:gd name="T3" fmla="*/ 2147483647 h 816"/>
              <a:gd name="T4" fmla="*/ 0 w 318"/>
              <a:gd name="T5" fmla="*/ 0 h 816"/>
              <a:gd name="T6" fmla="*/ 0 60000 65536"/>
              <a:gd name="T7" fmla="*/ 0 60000 65536"/>
              <a:gd name="T8" fmla="*/ 0 60000 65536"/>
              <a:gd name="T9" fmla="*/ 0 w 318"/>
              <a:gd name="T10" fmla="*/ 0 h 816"/>
              <a:gd name="T11" fmla="*/ 318 w 318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rgbClr val="FF99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AutoShape 413"/>
          <p:cNvSpPr>
            <a:spLocks noChangeArrowheads="1"/>
          </p:cNvSpPr>
          <p:nvPr/>
        </p:nvSpPr>
        <p:spPr bwMode="auto">
          <a:xfrm>
            <a:off x="900187" y="1340768"/>
            <a:ext cx="7488237" cy="1785937"/>
          </a:xfrm>
          <a:prstGeom prst="roundRect">
            <a:avLst>
              <a:gd name="adj" fmla="val 12343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" name="AutoShape 414"/>
          <p:cNvSpPr>
            <a:spLocks noChangeArrowheads="1"/>
          </p:cNvSpPr>
          <p:nvPr/>
        </p:nvSpPr>
        <p:spPr bwMode="auto">
          <a:xfrm>
            <a:off x="985912" y="1463005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AutoShape 415"/>
          <p:cNvSpPr>
            <a:spLocks noChangeArrowheads="1"/>
          </p:cNvSpPr>
          <p:nvPr/>
        </p:nvSpPr>
        <p:spPr bwMode="auto">
          <a:xfrm>
            <a:off x="3452887" y="1463005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" name="AutoShape 416"/>
          <p:cNvSpPr>
            <a:spLocks noChangeArrowheads="1"/>
          </p:cNvSpPr>
          <p:nvPr/>
        </p:nvSpPr>
        <p:spPr bwMode="auto">
          <a:xfrm>
            <a:off x="5921449" y="1463005"/>
            <a:ext cx="2382838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59" name="Group 417"/>
          <p:cNvGrpSpPr>
            <a:grpSpLocks/>
          </p:cNvGrpSpPr>
          <p:nvPr/>
        </p:nvGrpSpPr>
        <p:grpSpPr bwMode="auto">
          <a:xfrm>
            <a:off x="3995812" y="1739230"/>
            <a:ext cx="1368425" cy="901700"/>
            <a:chOff x="3878" y="2406"/>
            <a:chExt cx="728" cy="480"/>
          </a:xfrm>
        </p:grpSpPr>
        <p:sp>
          <p:nvSpPr>
            <p:cNvPr id="60" name="WordArt 418"/>
            <p:cNvSpPr>
              <a:spLocks noChangeArrowheads="1" noChangeShapeType="1" noTextEdit="1"/>
            </p:cNvSpPr>
            <p:nvPr/>
          </p:nvSpPr>
          <p:spPr bwMode="auto">
            <a:xfrm>
              <a:off x="3971" y="2406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61" name="WordArt 419"/>
            <p:cNvSpPr>
              <a:spLocks noChangeArrowheads="1" noChangeShapeType="1" noTextEdit="1"/>
            </p:cNvSpPr>
            <p:nvPr/>
          </p:nvSpPr>
          <p:spPr bwMode="auto">
            <a:xfrm>
              <a:off x="3878" y="2613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2" name="Group 420"/>
          <p:cNvGrpSpPr>
            <a:grpSpLocks/>
          </p:cNvGrpSpPr>
          <p:nvPr/>
        </p:nvGrpSpPr>
        <p:grpSpPr bwMode="auto">
          <a:xfrm>
            <a:off x="1474862" y="1739230"/>
            <a:ext cx="1368425" cy="901700"/>
            <a:chOff x="3878" y="2406"/>
            <a:chExt cx="728" cy="480"/>
          </a:xfrm>
        </p:grpSpPr>
        <p:sp>
          <p:nvSpPr>
            <p:cNvPr id="63" name="WordArt 421"/>
            <p:cNvSpPr>
              <a:spLocks noChangeArrowheads="1" noChangeShapeType="1" noTextEdit="1"/>
            </p:cNvSpPr>
            <p:nvPr/>
          </p:nvSpPr>
          <p:spPr bwMode="auto">
            <a:xfrm>
              <a:off x="3971" y="2406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64" name="WordArt 422"/>
            <p:cNvSpPr>
              <a:spLocks noChangeArrowheads="1" noChangeShapeType="1" noTextEdit="1"/>
            </p:cNvSpPr>
            <p:nvPr/>
          </p:nvSpPr>
          <p:spPr bwMode="auto">
            <a:xfrm>
              <a:off x="3878" y="2613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5" name="Group 423"/>
          <p:cNvGrpSpPr>
            <a:grpSpLocks/>
          </p:cNvGrpSpPr>
          <p:nvPr/>
        </p:nvGrpSpPr>
        <p:grpSpPr bwMode="auto">
          <a:xfrm>
            <a:off x="6443737" y="1739230"/>
            <a:ext cx="1368425" cy="901700"/>
            <a:chOff x="3878" y="2406"/>
            <a:chExt cx="728" cy="480"/>
          </a:xfrm>
        </p:grpSpPr>
        <p:sp>
          <p:nvSpPr>
            <p:cNvPr id="66" name="WordArt 424"/>
            <p:cNvSpPr>
              <a:spLocks noChangeArrowheads="1" noChangeShapeType="1" noTextEdit="1"/>
            </p:cNvSpPr>
            <p:nvPr/>
          </p:nvSpPr>
          <p:spPr bwMode="auto">
            <a:xfrm>
              <a:off x="3971" y="2406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67" name="WordArt 425"/>
            <p:cNvSpPr>
              <a:spLocks noChangeArrowheads="1" noChangeShapeType="1" noTextEdit="1"/>
            </p:cNvSpPr>
            <p:nvPr/>
          </p:nvSpPr>
          <p:spPr bwMode="auto">
            <a:xfrm>
              <a:off x="3878" y="2613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8" name="Group 426"/>
          <p:cNvGrpSpPr>
            <a:grpSpLocks/>
          </p:cNvGrpSpPr>
          <p:nvPr/>
        </p:nvGrpSpPr>
        <p:grpSpPr bwMode="auto">
          <a:xfrm rot="10800000">
            <a:off x="2394024" y="3582318"/>
            <a:ext cx="1795463" cy="1404937"/>
            <a:chOff x="2336" y="1049"/>
            <a:chExt cx="930" cy="728"/>
          </a:xfrm>
        </p:grpSpPr>
        <p:sp>
          <p:nvSpPr>
            <p:cNvPr id="69" name="AutoShape 427"/>
            <p:cNvSpPr>
              <a:spLocks noChangeArrowheads="1"/>
            </p:cNvSpPr>
            <p:nvPr/>
          </p:nvSpPr>
          <p:spPr bwMode="auto">
            <a:xfrm>
              <a:off x="2336" y="1049"/>
              <a:ext cx="930" cy="728"/>
            </a:xfrm>
            <a:prstGeom prst="hexagon">
              <a:avLst>
                <a:gd name="adj" fmla="val 31937"/>
                <a:gd name="vf" fmla="val 115470"/>
              </a:avLst>
            </a:prstGeom>
            <a:gradFill rotWithShape="1">
              <a:gsLst>
                <a:gs pos="0">
                  <a:srgbClr val="D17D2A"/>
                </a:gs>
                <a:gs pos="50000">
                  <a:srgbClr val="FF9933"/>
                </a:gs>
                <a:gs pos="100000">
                  <a:srgbClr val="D17D2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70" name="AutoShape 428"/>
            <p:cNvSpPr>
              <a:spLocks noChangeArrowheads="1"/>
            </p:cNvSpPr>
            <p:nvPr/>
          </p:nvSpPr>
          <p:spPr bwMode="auto">
            <a:xfrm>
              <a:off x="2336" y="1049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noFill/>
            <a:ln w="19050" cap="rnd" algn="ctr">
              <a:solidFill>
                <a:schemeClr val="bg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1" name="Group 429"/>
          <p:cNvGrpSpPr>
            <a:grpSpLocks/>
          </p:cNvGrpSpPr>
          <p:nvPr/>
        </p:nvGrpSpPr>
        <p:grpSpPr bwMode="auto">
          <a:xfrm rot="10800000">
            <a:off x="5110237" y="3588668"/>
            <a:ext cx="1792287" cy="1400175"/>
            <a:chOff x="930" y="1049"/>
            <a:chExt cx="929" cy="727"/>
          </a:xfrm>
        </p:grpSpPr>
        <p:sp>
          <p:nvSpPr>
            <p:cNvPr id="72" name="AutoShape 430"/>
            <p:cNvSpPr>
              <a:spLocks noChangeArrowheads="1"/>
            </p:cNvSpPr>
            <p:nvPr/>
          </p:nvSpPr>
          <p:spPr bwMode="auto">
            <a:xfrm>
              <a:off x="930" y="1049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gradFill rotWithShape="1">
              <a:gsLst>
                <a:gs pos="0">
                  <a:srgbClr val="006B8E"/>
                </a:gs>
                <a:gs pos="50000">
                  <a:srgbClr val="0099CC"/>
                </a:gs>
                <a:gs pos="100000">
                  <a:srgbClr val="006B8E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73" name="AutoShape 431"/>
            <p:cNvSpPr>
              <a:spLocks noChangeArrowheads="1"/>
            </p:cNvSpPr>
            <p:nvPr/>
          </p:nvSpPr>
          <p:spPr bwMode="auto">
            <a:xfrm>
              <a:off x="930" y="1049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noFill/>
            <a:ln w="19050" cap="rnd" algn="ctr">
              <a:solidFill>
                <a:schemeClr val="bg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74" name="AutoShape 432"/>
          <p:cNvSpPr>
            <a:spLocks noChangeArrowheads="1"/>
          </p:cNvSpPr>
          <p:nvPr/>
        </p:nvSpPr>
        <p:spPr bwMode="auto">
          <a:xfrm rot="10800000">
            <a:off x="3751337" y="4283993"/>
            <a:ext cx="1797050" cy="1404937"/>
          </a:xfrm>
          <a:prstGeom prst="hexagon">
            <a:avLst>
              <a:gd name="adj" fmla="val 31977"/>
              <a:gd name="vf" fmla="val 115470"/>
            </a:avLst>
          </a:prstGeom>
          <a:solidFill>
            <a:srgbClr val="945803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45803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75" name="AutoShape 433"/>
          <p:cNvSpPr>
            <a:spLocks noChangeArrowheads="1"/>
          </p:cNvSpPr>
          <p:nvPr/>
        </p:nvSpPr>
        <p:spPr bwMode="auto">
          <a:xfrm rot="10800000">
            <a:off x="3749749" y="4287168"/>
            <a:ext cx="1795463" cy="1403350"/>
          </a:xfrm>
          <a:prstGeom prst="hexagon">
            <a:avLst>
              <a:gd name="adj" fmla="val 31985"/>
              <a:gd name="vf" fmla="val 115470"/>
            </a:avLst>
          </a:prstGeom>
          <a:noFill/>
          <a:ln w="19050" cap="rnd" algn="ctr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6" name="WordArt 434"/>
          <p:cNvSpPr>
            <a:spLocks noChangeArrowheads="1" noChangeShapeType="1" noTextEdit="1"/>
          </p:cNvSpPr>
          <p:nvPr/>
        </p:nvSpPr>
        <p:spPr bwMode="auto">
          <a:xfrm>
            <a:off x="4225999" y="4896768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77" name="WordArt 435"/>
          <p:cNvSpPr>
            <a:spLocks noChangeArrowheads="1" noChangeShapeType="1" noTextEdit="1"/>
          </p:cNvSpPr>
          <p:nvPr/>
        </p:nvSpPr>
        <p:spPr bwMode="auto">
          <a:xfrm>
            <a:off x="2859162" y="4176043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78" name="WordArt 436"/>
          <p:cNvSpPr>
            <a:spLocks noChangeArrowheads="1" noChangeShapeType="1" noTextEdit="1"/>
          </p:cNvSpPr>
          <p:nvPr/>
        </p:nvSpPr>
        <p:spPr bwMode="auto">
          <a:xfrm>
            <a:off x="5596012" y="4176043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197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145</cp:revision>
  <dcterms:created xsi:type="dcterms:W3CDTF">2012-12-20T06:04:47Z</dcterms:created>
  <dcterms:modified xsi:type="dcterms:W3CDTF">2013-09-10T11:25:45Z</dcterms:modified>
</cp:coreProperties>
</file>