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D14"/>
    <a:srgbClr val="91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幸福</c:v>
                </c:pt>
              </c:strCache>
            </c:strRef>
          </c:tx>
          <c:spPr>
            <a:ln w="63500"/>
          </c:spPr>
          <c:dPt>
            <c:idx val="0"/>
            <c:bubble3D val="0"/>
            <c:explosion val="30"/>
            <c:spPr>
              <a:solidFill>
                <a:schemeClr val="bg1">
                  <a:alpha val="0"/>
                </a:schemeClr>
              </a:solidFill>
              <a:ln w="63500"/>
            </c:spPr>
          </c:dPt>
          <c:dPt>
            <c:idx val="1"/>
            <c:bubble3D val="0"/>
            <c:spPr>
              <a:ln w="63500"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0.97</c:v>
                </c:pt>
                <c:pt idx="1">
                  <c:v>0.03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不幸福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alpha val="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7030A0"/>
              </a:solid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0.71</c:v>
                </c:pt>
                <c:pt idx="1">
                  <c:v>0.28999999999999998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中立</c:v>
                </c:pt>
              </c:strCache>
            </c:strRef>
          </c:tx>
          <c:spPr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>
                  <a:alpha val="0"/>
                </a:schemeClr>
              </a:solidFill>
              <a:ln w="1270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400"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ln w="19050" cap="flat">
          <a:round/>
        </a:ln>
      </c:spPr>
    </c:plotArea>
    <c:plotVisOnly val="1"/>
    <c:dispBlanksAs val="gap"/>
    <c:showDLblsOverMax val="0"/>
  </c:chart>
  <c:spPr>
    <a:ln w="3175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51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1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83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490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04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34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2684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03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913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2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92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6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chart" Target="../charts/chart1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4008" y="198884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粉色爱心树</a:t>
            </a:r>
            <a:r>
              <a:rPr lang="en-US" altLang="zh-CN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37176" y="609329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19" y="116632"/>
            <a:ext cx="824265" cy="1384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PPT</a:t>
            </a:r>
            <a:r>
              <a:rPr kumimoji="0" lang="zh-CN" altLang="en-US" sz="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模板下载：</a:t>
            </a:r>
            <a:r>
              <a:rPr kumimoji="0" lang="en-US" altLang="zh-CN" sz="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rPr>
              <a:t>www.1ppt.com/moban/ </a:t>
            </a:r>
            <a:endParaRPr kumimoji="0" lang="zh-CN" altLang="en-US" sz="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5966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6" y="5644850"/>
            <a:ext cx="1590709" cy="121997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41241" y="1453658"/>
            <a:ext cx="5274878" cy="3980300"/>
            <a:chOff x="1943194" y="1576350"/>
            <a:chExt cx="5274878" cy="3980300"/>
          </a:xfrm>
        </p:grpSpPr>
        <p:sp>
          <p:nvSpPr>
            <p:cNvPr id="4" name="矩形 3"/>
            <p:cNvSpPr/>
            <p:nvPr/>
          </p:nvSpPr>
          <p:spPr>
            <a:xfrm>
              <a:off x="1943194" y="2996952"/>
              <a:ext cx="1532720" cy="808137"/>
            </a:xfrm>
            <a:prstGeom prst="rect">
              <a:avLst/>
            </a:prstGeom>
            <a:gradFill>
              <a:gsLst>
                <a:gs pos="23000">
                  <a:schemeClr val="accent6">
                    <a:lumMod val="75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glow rad="63500">
                <a:schemeClr val="accent6">
                  <a:lumMod val="75000"/>
                  <a:alpha val="40000"/>
                </a:schemeClr>
              </a:glow>
              <a:innerShdw blurRad="63500" dist="50800" dir="16200000">
                <a:schemeClr val="accent6">
                  <a:lumMod val="75000"/>
                  <a:alpha val="50000"/>
                </a:scheme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943194" y="4293096"/>
              <a:ext cx="1532720" cy="808137"/>
            </a:xfrm>
            <a:prstGeom prst="rect">
              <a:avLst/>
            </a:prstGeom>
            <a:gradFill>
              <a:gsLst>
                <a:gs pos="23000">
                  <a:schemeClr val="accent2">
                    <a:lumMod val="60000"/>
                    <a:lumOff val="4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glow rad="63500">
                <a:schemeClr val="accent2">
                  <a:lumMod val="40000"/>
                  <a:lumOff val="60000"/>
                  <a:alpha val="40000"/>
                </a:schemeClr>
              </a:glow>
              <a:innerShdw blurRad="63500" dist="50800" dir="16200000">
                <a:schemeClr val="accent6">
                  <a:lumMod val="40000"/>
                  <a:lumOff val="60000"/>
                  <a:alpha val="50000"/>
                </a:scheme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943194" y="1700808"/>
              <a:ext cx="1532720" cy="808137"/>
            </a:xfrm>
            <a:prstGeom prst="rect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25000">
                  <a:schemeClr val="accent3">
                    <a:lumMod val="75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solidFill>
                <a:schemeClr val="bg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1068108">
              <a:off x="3883927" y="1576350"/>
              <a:ext cx="3334144" cy="1388012"/>
            </a:xfrm>
            <a:prstGeom prst="rect">
              <a:avLst/>
            </a:prstGeom>
            <a:gradFill>
              <a:gsLst>
                <a:gs pos="23000">
                  <a:schemeClr val="accent3">
                    <a:lumMod val="60000"/>
                    <a:lumOff val="40000"/>
                  </a:schemeClr>
                </a:gs>
                <a:gs pos="0">
                  <a:schemeClr val="accent3">
                    <a:lumMod val="40000"/>
                    <a:lumOff val="6000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068108">
              <a:off x="3883928" y="2885526"/>
              <a:ext cx="3334144" cy="1388012"/>
            </a:xfrm>
            <a:prstGeom prst="rect">
              <a:avLst/>
            </a:prstGeom>
            <a:gradFill>
              <a:gsLst>
                <a:gs pos="23000">
                  <a:schemeClr val="accent6">
                    <a:lumMod val="60000"/>
                    <a:lumOff val="40000"/>
                  </a:schemeClr>
                </a:gs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1068108">
              <a:off x="3794939" y="4168638"/>
              <a:ext cx="3334144" cy="1388012"/>
            </a:xfrm>
            <a:prstGeom prst="rect">
              <a:avLst/>
            </a:prstGeom>
            <a:gradFill>
              <a:gsLst>
                <a:gs pos="23000">
                  <a:schemeClr val="accent2">
                    <a:lumMod val="60000"/>
                    <a:lumOff val="40000"/>
                  </a:schemeClr>
                </a:gs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0" t="10188"/>
          <a:stretch/>
        </p:blipFill>
        <p:spPr>
          <a:xfrm>
            <a:off x="-3376" y="0"/>
            <a:ext cx="634424" cy="86581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3568" y="2606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itchFamily="18" charset="0"/>
              </a:rPr>
              <a:t>TEXT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1748933"/>
            <a:ext cx="386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3087866"/>
            <a:ext cx="386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83768" y="4397042"/>
            <a:ext cx="386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35996" y="2010326"/>
            <a:ext cx="756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35996" y="3287563"/>
            <a:ext cx="756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35996" y="4574472"/>
            <a:ext cx="756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22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5445224"/>
            <a:ext cx="1589137" cy="124137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547664" y="3861048"/>
            <a:ext cx="1440160" cy="144016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75856" y="2747776"/>
            <a:ext cx="1296144" cy="129614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63500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60232" y="1412776"/>
            <a:ext cx="936104" cy="9361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600000"/>
            </a:lightRig>
          </a:scene3d>
          <a:sp3d>
            <a:bevelT w="317500" h="317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04048" y="1916832"/>
            <a:ext cx="1152128" cy="115212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600000"/>
            </a:lightRig>
          </a:scene3d>
          <a:sp3d>
            <a:bevelT w="381000" h="381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上弧形箭头 10"/>
          <p:cNvSpPr/>
          <p:nvPr/>
        </p:nvSpPr>
        <p:spPr>
          <a:xfrm rot="18015053">
            <a:off x="2294107" y="3150059"/>
            <a:ext cx="936104" cy="432048"/>
          </a:xfrm>
          <a:prstGeom prst="curvedDownArrow">
            <a:avLst/>
          </a:prstGeom>
          <a:solidFill>
            <a:srgbClr val="962D14"/>
          </a:solidFill>
          <a:ln>
            <a:noFill/>
          </a:ln>
          <a:effectLst/>
          <a:scene3d>
            <a:camera prst="orthographicFront">
              <a:rot lat="300000" lon="21299997" rev="21299999"/>
            </a:camera>
            <a:lightRig rig="threePt" dir="t"/>
          </a:scene3d>
          <a:sp3d>
            <a:bevelT w="127000" h="63500"/>
            <a:bevelB w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上弧形箭头 11"/>
          <p:cNvSpPr/>
          <p:nvPr/>
        </p:nvSpPr>
        <p:spPr>
          <a:xfrm rot="18039474">
            <a:off x="4103948" y="2141585"/>
            <a:ext cx="936104" cy="432048"/>
          </a:xfrm>
          <a:prstGeom prst="curvedDownArrow">
            <a:avLst/>
          </a:prstGeom>
          <a:solidFill>
            <a:srgbClr val="962D14"/>
          </a:solidFill>
          <a:ln>
            <a:noFill/>
          </a:ln>
          <a:effectLst/>
          <a:scene3d>
            <a:camera prst="orthographicFront">
              <a:rot lat="300000" lon="21299997" rev="21299999"/>
            </a:camera>
            <a:lightRig rig="threePt" dir="t"/>
          </a:scene3d>
          <a:sp3d>
            <a:bevelT w="127000" h="63500"/>
            <a:bevelB w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上弧形箭头 12"/>
          <p:cNvSpPr/>
          <p:nvPr/>
        </p:nvSpPr>
        <p:spPr>
          <a:xfrm rot="18529635">
            <a:off x="5904659" y="1529028"/>
            <a:ext cx="858809" cy="331049"/>
          </a:xfrm>
          <a:prstGeom prst="curvedDownArrow">
            <a:avLst/>
          </a:prstGeom>
          <a:solidFill>
            <a:srgbClr val="962D14"/>
          </a:solidFill>
          <a:ln>
            <a:noFill/>
          </a:ln>
          <a:effectLst/>
          <a:scene3d>
            <a:camera prst="orthographicFront">
              <a:rot lat="300000" lon="21299997" rev="21299999"/>
            </a:camera>
            <a:lightRig rig="threePt" dir="t"/>
          </a:scene3d>
          <a:sp3d>
            <a:bevelT w="127000" h="63500"/>
            <a:bevelB w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1" t="9942"/>
          <a:stretch/>
        </p:blipFill>
        <p:spPr>
          <a:xfrm>
            <a:off x="0" y="0"/>
            <a:ext cx="787518" cy="90026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87518" y="1885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itchFamily="18" charset="0"/>
              </a:rPr>
              <a:t>TEXT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11654" y="429309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oper Std Black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Cooper Std Black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07904" y="314096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oper Std Black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Cooper Std Black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220486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oper Std Black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Cooper Std Black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162880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oper Std Black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Cooper Std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67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509252"/>
            <a:ext cx="1512168" cy="1276740"/>
          </a:xfrm>
          <a:prstGeom prst="rect">
            <a:avLst/>
          </a:prstGeom>
        </p:spPr>
      </p:pic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86485774"/>
              </p:ext>
            </p:extLst>
          </p:nvPr>
        </p:nvGraphicFramePr>
        <p:xfrm>
          <a:off x="2411760" y="1927864"/>
          <a:ext cx="3744416" cy="3461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83768" y="1116033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你幸福吗？统计调查</a:t>
            </a:r>
            <a:endParaRPr lang="zh-CN" altLang="en-US" sz="32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2036901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68%</a:t>
            </a:r>
            <a:r>
              <a:rPr lang="zh-CN" altLang="en-U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的人表示过得还不错</a:t>
            </a:r>
            <a:endParaRPr lang="zh-CN" altLang="en-US" sz="12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2320877"/>
            <a:ext cx="2244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29%</a:t>
            </a:r>
            <a:r>
              <a:rPr lang="zh-CN" altLang="en-US" sz="12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的人表示生活压力很大</a:t>
            </a:r>
            <a:endParaRPr lang="zh-CN" altLang="en-US" sz="12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2636912"/>
            <a:ext cx="1872208" cy="280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1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的人表示我姓曾</a:t>
            </a:r>
            <a:endParaRPr lang="zh-CN" altLang="en-US" sz="1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0" t="10188"/>
          <a:stretch/>
        </p:blipFill>
        <p:spPr>
          <a:xfrm>
            <a:off x="-3376" y="0"/>
            <a:ext cx="634424" cy="8658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2606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itchFamily="18" charset="0"/>
              </a:rPr>
              <a:t>TEXT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oper Std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62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60032" y="2060848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Edwardian Script ITC" pitchFamily="66" charset="0"/>
              </a:rPr>
              <a:t>Thank  you</a:t>
            </a:r>
            <a:endParaRPr lang="zh-CN" altLang="en-US" sz="4800" b="1" dirty="0">
              <a:solidFill>
                <a:srgbClr val="FF0000"/>
              </a:solidFill>
              <a:latin typeface="Edwardian Script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816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  <a:effectLst/>
        <a:scene3d>
          <a:camera prst="orthographicFront">
            <a:rot lat="300000" lon="21299997" rev="21299999"/>
          </a:camera>
          <a:lightRig rig="threePt" dir="t"/>
        </a:scene3d>
        <a:sp3d>
          <a:bevelT w="127000" h="63500"/>
          <a:bevelB w="190500"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217</Words>
  <Application>Microsoft Office PowerPoint</Application>
  <PresentationFormat>全屏显示(4:3)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张一婵</dc:creator>
  <cp:lastModifiedBy>lenovo</cp:lastModifiedBy>
  <cp:revision>25</cp:revision>
  <dcterms:created xsi:type="dcterms:W3CDTF">2013-04-12T08:36:44Z</dcterms:created>
  <dcterms:modified xsi:type="dcterms:W3CDTF">2013-06-19T14:39:14Z</dcterms:modified>
</cp:coreProperties>
</file>