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2013/6/5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AutoShape 5"/>
          <p:cNvSpPr>
            <a:spLocks noChangeArrowheads="1"/>
          </p:cNvSpPr>
          <p:nvPr/>
        </p:nvSpPr>
        <p:spPr bwMode="auto">
          <a:xfrm>
            <a:off x="1809899" y="1706785"/>
            <a:ext cx="5786437" cy="4730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2D2D2"/>
              </a:gs>
              <a:gs pos="50000">
                <a:srgbClr val="E2E2E2"/>
              </a:gs>
              <a:gs pos="100000">
                <a:srgbClr val="F0F0F0"/>
              </a:gs>
            </a:gsLst>
            <a:lin ang="5400000" scaled="1"/>
          </a:gradFill>
          <a:ln w="12700">
            <a:solidFill>
              <a:srgbClr val="DCDCDC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</a:endParaRPr>
          </a:p>
        </p:txBody>
      </p:sp>
      <p:grpSp>
        <p:nvGrpSpPr>
          <p:cNvPr id="62" name="Group 4"/>
          <p:cNvGrpSpPr>
            <a:grpSpLocks/>
          </p:cNvGrpSpPr>
          <p:nvPr/>
        </p:nvGrpSpPr>
        <p:grpSpPr bwMode="auto">
          <a:xfrm>
            <a:off x="2024211" y="1614710"/>
            <a:ext cx="660400" cy="657225"/>
            <a:chOff x="0" y="0"/>
            <a:chExt cx="660400" cy="657225"/>
          </a:xfrm>
        </p:grpSpPr>
        <p:grpSp>
          <p:nvGrpSpPr>
            <p:cNvPr id="63" name="Group 5"/>
            <p:cNvGrpSpPr>
              <a:grpSpLocks/>
            </p:cNvGrpSpPr>
            <p:nvPr/>
          </p:nvGrpSpPr>
          <p:grpSpPr bwMode="auto">
            <a:xfrm>
              <a:off x="0" y="0"/>
              <a:ext cx="660400" cy="657225"/>
              <a:chOff x="0" y="0"/>
              <a:chExt cx="416" cy="414"/>
            </a:xfrm>
          </p:grpSpPr>
          <p:sp>
            <p:nvSpPr>
              <p:cNvPr id="65" name="Oval 35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16" cy="412"/>
              </a:xfrm>
              <a:prstGeom prst="ellipse">
                <a:avLst/>
              </a:prstGeom>
              <a:solidFill>
                <a:srgbClr val="003300"/>
              </a:solidFill>
              <a:ln w="28575">
                <a:solidFill>
                  <a:srgbClr val="F8F8F8">
                    <a:alpha val="70195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pic>
            <p:nvPicPr>
              <p:cNvPr id="66" name="Picture 36" descr="cir_lighteffect0"/>
              <p:cNvPicPr>
                <a:picLocks noChangeAspect="1" noChangeArrowheads="1"/>
              </p:cNvPicPr>
              <p:nvPr/>
            </p:nvPicPr>
            <p:blipFill>
              <a:blip r:embed="rId2">
                <a:lum bright="18000" contrast="-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" y="0"/>
                <a:ext cx="344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4" name="Text Box 40"/>
            <p:cNvSpPr txBox="1">
              <a:spLocks noChangeArrowheads="1"/>
            </p:cNvSpPr>
            <p:nvPr/>
          </p:nvSpPr>
          <p:spPr bwMode="auto">
            <a:xfrm>
              <a:off x="49213" y="98425"/>
              <a:ext cx="5715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1</a:t>
              </a:r>
            </a:p>
          </p:txBody>
        </p:sp>
      </p:grpSp>
      <p:sp>
        <p:nvSpPr>
          <p:cNvPr id="67" name="TextBox 31"/>
          <p:cNvSpPr txBox="1">
            <a:spLocks noChangeArrowheads="1"/>
          </p:cNvSpPr>
          <p:nvPr/>
        </p:nvSpPr>
        <p:spPr bwMode="auto">
          <a:xfrm>
            <a:off x="2738586" y="1789335"/>
            <a:ext cx="46434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点击此处添加标题</a:t>
            </a:r>
          </a:p>
        </p:txBody>
      </p:sp>
      <p:sp>
        <p:nvSpPr>
          <p:cNvPr id="68" name="AutoShape 5"/>
          <p:cNvSpPr>
            <a:spLocks noChangeArrowheads="1"/>
          </p:cNvSpPr>
          <p:nvPr/>
        </p:nvSpPr>
        <p:spPr bwMode="auto">
          <a:xfrm>
            <a:off x="1809899" y="2552923"/>
            <a:ext cx="5786437" cy="4746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2D2D2"/>
              </a:gs>
              <a:gs pos="50000">
                <a:srgbClr val="E2E2E2"/>
              </a:gs>
              <a:gs pos="100000">
                <a:srgbClr val="F0F0F0"/>
              </a:gs>
            </a:gsLst>
            <a:lin ang="5400000" scaled="1"/>
          </a:gradFill>
          <a:ln w="12700">
            <a:solidFill>
              <a:srgbClr val="DCDCDC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</a:endParaRPr>
          </a:p>
        </p:txBody>
      </p:sp>
      <p:grpSp>
        <p:nvGrpSpPr>
          <p:cNvPr id="69" name="Group 11"/>
          <p:cNvGrpSpPr>
            <a:grpSpLocks/>
          </p:cNvGrpSpPr>
          <p:nvPr/>
        </p:nvGrpSpPr>
        <p:grpSpPr bwMode="auto">
          <a:xfrm>
            <a:off x="2024211" y="2462435"/>
            <a:ext cx="660400" cy="657225"/>
            <a:chOff x="0" y="0"/>
            <a:chExt cx="660400" cy="657225"/>
          </a:xfrm>
        </p:grpSpPr>
        <p:grpSp>
          <p:nvGrpSpPr>
            <p:cNvPr id="70" name="Group 12"/>
            <p:cNvGrpSpPr>
              <a:grpSpLocks/>
            </p:cNvGrpSpPr>
            <p:nvPr/>
          </p:nvGrpSpPr>
          <p:grpSpPr bwMode="auto">
            <a:xfrm>
              <a:off x="0" y="0"/>
              <a:ext cx="660400" cy="657225"/>
              <a:chOff x="0" y="0"/>
              <a:chExt cx="416" cy="414"/>
            </a:xfrm>
          </p:grpSpPr>
          <p:sp>
            <p:nvSpPr>
              <p:cNvPr id="72" name="Oval 35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16" cy="412"/>
              </a:xfrm>
              <a:prstGeom prst="ellipse">
                <a:avLst/>
              </a:prstGeom>
              <a:solidFill>
                <a:srgbClr val="006600"/>
              </a:solidFill>
              <a:ln w="28575">
                <a:solidFill>
                  <a:srgbClr val="F8F8F8">
                    <a:alpha val="70195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pic>
            <p:nvPicPr>
              <p:cNvPr id="73" name="Picture 36" descr="cir_lighteffect0"/>
              <p:cNvPicPr>
                <a:picLocks noChangeAspect="1" noChangeArrowheads="1"/>
              </p:cNvPicPr>
              <p:nvPr/>
            </p:nvPicPr>
            <p:blipFill>
              <a:blip r:embed="rId2">
                <a:lum bright="18000" contrast="-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" y="0"/>
                <a:ext cx="344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" name="Text Box 40"/>
            <p:cNvSpPr txBox="1">
              <a:spLocks noChangeArrowheads="1"/>
            </p:cNvSpPr>
            <p:nvPr/>
          </p:nvSpPr>
          <p:spPr bwMode="auto">
            <a:xfrm>
              <a:off x="49213" y="98425"/>
              <a:ext cx="5715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2</a:t>
              </a:r>
            </a:p>
          </p:txBody>
        </p:sp>
      </p:grpSp>
      <p:sp>
        <p:nvSpPr>
          <p:cNvPr id="74" name="TextBox 39"/>
          <p:cNvSpPr txBox="1">
            <a:spLocks noChangeArrowheads="1"/>
          </p:cNvSpPr>
          <p:nvPr/>
        </p:nvSpPr>
        <p:spPr bwMode="auto">
          <a:xfrm>
            <a:off x="2738586" y="2635473"/>
            <a:ext cx="4643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点击此处添加标题</a:t>
            </a: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1809899" y="3400648"/>
            <a:ext cx="5786437" cy="4746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2D2D2"/>
              </a:gs>
              <a:gs pos="50000">
                <a:srgbClr val="E2E2E2"/>
              </a:gs>
              <a:gs pos="100000">
                <a:srgbClr val="F0F0F0"/>
              </a:gs>
            </a:gsLst>
            <a:lin ang="5400000" scaled="1"/>
          </a:gradFill>
          <a:ln w="12700">
            <a:solidFill>
              <a:srgbClr val="DCDCDC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</a:endParaRPr>
          </a:p>
        </p:txBody>
      </p:sp>
      <p:grpSp>
        <p:nvGrpSpPr>
          <p:cNvPr id="76" name="Group 18"/>
          <p:cNvGrpSpPr>
            <a:grpSpLocks/>
          </p:cNvGrpSpPr>
          <p:nvPr/>
        </p:nvGrpSpPr>
        <p:grpSpPr bwMode="auto">
          <a:xfrm>
            <a:off x="2024211" y="3308573"/>
            <a:ext cx="660400" cy="657225"/>
            <a:chOff x="0" y="0"/>
            <a:chExt cx="660400" cy="657225"/>
          </a:xfrm>
        </p:grpSpPr>
        <p:grpSp>
          <p:nvGrpSpPr>
            <p:cNvPr id="77" name="Group 19"/>
            <p:cNvGrpSpPr>
              <a:grpSpLocks/>
            </p:cNvGrpSpPr>
            <p:nvPr/>
          </p:nvGrpSpPr>
          <p:grpSpPr bwMode="auto">
            <a:xfrm>
              <a:off x="0" y="0"/>
              <a:ext cx="660400" cy="657225"/>
              <a:chOff x="0" y="0"/>
              <a:chExt cx="416" cy="414"/>
            </a:xfrm>
          </p:grpSpPr>
          <p:sp>
            <p:nvSpPr>
              <p:cNvPr id="79" name="Oval 35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16" cy="412"/>
              </a:xfrm>
              <a:prstGeom prst="ellipse">
                <a:avLst/>
              </a:prstGeom>
              <a:solidFill>
                <a:srgbClr val="008000"/>
              </a:solidFill>
              <a:ln w="28575">
                <a:solidFill>
                  <a:srgbClr val="F8F8F8">
                    <a:alpha val="70195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pic>
            <p:nvPicPr>
              <p:cNvPr id="80" name="Picture 36" descr="cir_lighteffect0"/>
              <p:cNvPicPr>
                <a:picLocks noChangeAspect="1" noChangeArrowheads="1"/>
              </p:cNvPicPr>
              <p:nvPr/>
            </p:nvPicPr>
            <p:blipFill>
              <a:blip r:embed="rId2">
                <a:lum bright="18000" contrast="-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" y="0"/>
                <a:ext cx="344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8" name="Text Box 40"/>
            <p:cNvSpPr txBox="1">
              <a:spLocks noChangeArrowheads="1"/>
            </p:cNvSpPr>
            <p:nvPr/>
          </p:nvSpPr>
          <p:spPr bwMode="auto">
            <a:xfrm>
              <a:off x="49213" y="98425"/>
              <a:ext cx="5715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3</a:t>
              </a:r>
            </a:p>
          </p:txBody>
        </p:sp>
      </p:grpSp>
      <p:sp>
        <p:nvSpPr>
          <p:cNvPr id="81" name="TextBox 46"/>
          <p:cNvSpPr txBox="1">
            <a:spLocks noChangeArrowheads="1"/>
          </p:cNvSpPr>
          <p:nvPr/>
        </p:nvSpPr>
        <p:spPr bwMode="auto">
          <a:xfrm>
            <a:off x="2738586" y="3483198"/>
            <a:ext cx="46434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点击此处添加标题</a:t>
            </a:r>
          </a:p>
        </p:txBody>
      </p:sp>
      <p:sp>
        <p:nvSpPr>
          <p:cNvPr id="82" name="AutoShape 5"/>
          <p:cNvSpPr>
            <a:spLocks noChangeArrowheads="1"/>
          </p:cNvSpPr>
          <p:nvPr/>
        </p:nvSpPr>
        <p:spPr bwMode="auto">
          <a:xfrm>
            <a:off x="1809899" y="4248373"/>
            <a:ext cx="5786437" cy="4730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2D2D2"/>
              </a:gs>
              <a:gs pos="50000">
                <a:srgbClr val="E2E2E2"/>
              </a:gs>
              <a:gs pos="100000">
                <a:srgbClr val="F0F0F0"/>
              </a:gs>
            </a:gsLst>
            <a:lin ang="5400000" scaled="1"/>
          </a:gradFill>
          <a:ln w="12700">
            <a:solidFill>
              <a:srgbClr val="DCDCDC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</a:endParaRPr>
          </a:p>
        </p:txBody>
      </p:sp>
      <p:grpSp>
        <p:nvGrpSpPr>
          <p:cNvPr id="83" name="Group 25"/>
          <p:cNvGrpSpPr>
            <a:grpSpLocks/>
          </p:cNvGrpSpPr>
          <p:nvPr/>
        </p:nvGrpSpPr>
        <p:grpSpPr bwMode="auto">
          <a:xfrm>
            <a:off x="2024211" y="4156298"/>
            <a:ext cx="660400" cy="657225"/>
            <a:chOff x="0" y="0"/>
            <a:chExt cx="660400" cy="657225"/>
          </a:xfrm>
        </p:grpSpPr>
        <p:grpSp>
          <p:nvGrpSpPr>
            <p:cNvPr id="84" name="Group 26"/>
            <p:cNvGrpSpPr>
              <a:grpSpLocks/>
            </p:cNvGrpSpPr>
            <p:nvPr/>
          </p:nvGrpSpPr>
          <p:grpSpPr bwMode="auto">
            <a:xfrm>
              <a:off x="0" y="0"/>
              <a:ext cx="660400" cy="657225"/>
              <a:chOff x="0" y="0"/>
              <a:chExt cx="416" cy="414"/>
            </a:xfrm>
          </p:grpSpPr>
          <p:sp>
            <p:nvSpPr>
              <p:cNvPr id="86" name="Oval 35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16" cy="412"/>
              </a:xfrm>
              <a:prstGeom prst="ellipse">
                <a:avLst/>
              </a:prstGeom>
              <a:solidFill>
                <a:srgbClr val="339933"/>
              </a:solidFill>
              <a:ln w="28575">
                <a:solidFill>
                  <a:srgbClr val="F8F8F8">
                    <a:alpha val="70195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pic>
            <p:nvPicPr>
              <p:cNvPr id="87" name="Picture 36" descr="cir_lighteffect0"/>
              <p:cNvPicPr>
                <a:picLocks noChangeAspect="1" noChangeArrowheads="1"/>
              </p:cNvPicPr>
              <p:nvPr/>
            </p:nvPicPr>
            <p:blipFill>
              <a:blip r:embed="rId2">
                <a:lum bright="18000" contrast="-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" y="0"/>
                <a:ext cx="344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5" name="Text Box 40"/>
            <p:cNvSpPr txBox="1">
              <a:spLocks noChangeArrowheads="1"/>
            </p:cNvSpPr>
            <p:nvPr/>
          </p:nvSpPr>
          <p:spPr bwMode="auto">
            <a:xfrm>
              <a:off x="49213" y="98425"/>
              <a:ext cx="5715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4</a:t>
              </a:r>
            </a:p>
          </p:txBody>
        </p:sp>
      </p:grpSp>
      <p:sp>
        <p:nvSpPr>
          <p:cNvPr id="88" name="TextBox 53"/>
          <p:cNvSpPr txBox="1">
            <a:spLocks noChangeArrowheads="1"/>
          </p:cNvSpPr>
          <p:nvPr/>
        </p:nvSpPr>
        <p:spPr bwMode="auto">
          <a:xfrm>
            <a:off x="2738586" y="4330923"/>
            <a:ext cx="46434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点击此处添加标题</a:t>
            </a:r>
          </a:p>
        </p:txBody>
      </p:sp>
      <p:sp>
        <p:nvSpPr>
          <p:cNvPr id="89" name="AutoShape 5"/>
          <p:cNvSpPr>
            <a:spLocks noChangeArrowheads="1"/>
          </p:cNvSpPr>
          <p:nvPr/>
        </p:nvSpPr>
        <p:spPr bwMode="auto">
          <a:xfrm>
            <a:off x="1809899" y="5094510"/>
            <a:ext cx="5786437" cy="4746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2D2D2"/>
              </a:gs>
              <a:gs pos="50000">
                <a:srgbClr val="E2E2E2"/>
              </a:gs>
              <a:gs pos="100000">
                <a:srgbClr val="F0F0F0"/>
              </a:gs>
            </a:gsLst>
            <a:lin ang="5400000" scaled="1"/>
          </a:gradFill>
          <a:ln w="12700">
            <a:solidFill>
              <a:srgbClr val="DCDCDC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</a:endParaRPr>
          </a:p>
        </p:txBody>
      </p:sp>
      <p:grpSp>
        <p:nvGrpSpPr>
          <p:cNvPr id="90" name="Group 32"/>
          <p:cNvGrpSpPr>
            <a:grpSpLocks/>
          </p:cNvGrpSpPr>
          <p:nvPr/>
        </p:nvGrpSpPr>
        <p:grpSpPr bwMode="auto">
          <a:xfrm>
            <a:off x="2024211" y="5004023"/>
            <a:ext cx="660400" cy="657225"/>
            <a:chOff x="0" y="0"/>
            <a:chExt cx="660400" cy="657225"/>
          </a:xfrm>
        </p:grpSpPr>
        <p:grpSp>
          <p:nvGrpSpPr>
            <p:cNvPr id="91" name="Group 33"/>
            <p:cNvGrpSpPr>
              <a:grpSpLocks/>
            </p:cNvGrpSpPr>
            <p:nvPr/>
          </p:nvGrpSpPr>
          <p:grpSpPr bwMode="auto">
            <a:xfrm>
              <a:off x="0" y="0"/>
              <a:ext cx="660400" cy="657225"/>
              <a:chOff x="0" y="0"/>
              <a:chExt cx="416" cy="414"/>
            </a:xfrm>
          </p:grpSpPr>
          <p:sp>
            <p:nvSpPr>
              <p:cNvPr id="93" name="Oval 35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16" cy="412"/>
              </a:xfrm>
              <a:prstGeom prst="ellipse">
                <a:avLst/>
              </a:prstGeom>
              <a:solidFill>
                <a:srgbClr val="CC0000"/>
              </a:solidFill>
              <a:ln w="28575">
                <a:solidFill>
                  <a:srgbClr val="F8F8F8">
                    <a:alpha val="70195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pic>
            <p:nvPicPr>
              <p:cNvPr id="94" name="Picture 36" descr="cir_lighteffect0"/>
              <p:cNvPicPr>
                <a:picLocks noChangeAspect="1" noChangeArrowheads="1"/>
              </p:cNvPicPr>
              <p:nvPr/>
            </p:nvPicPr>
            <p:blipFill>
              <a:blip r:embed="rId2">
                <a:lum bright="18000" contrast="-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" y="0"/>
                <a:ext cx="344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2" name="Text Box 40"/>
            <p:cNvSpPr txBox="1">
              <a:spLocks noChangeArrowheads="1"/>
            </p:cNvSpPr>
            <p:nvPr/>
          </p:nvSpPr>
          <p:spPr bwMode="auto">
            <a:xfrm>
              <a:off x="49213" y="98425"/>
              <a:ext cx="5715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5</a:t>
              </a:r>
            </a:p>
          </p:txBody>
        </p:sp>
      </p:grpSp>
      <p:sp>
        <p:nvSpPr>
          <p:cNvPr id="95" name="TextBox 60"/>
          <p:cNvSpPr txBox="1">
            <a:spLocks noChangeArrowheads="1"/>
          </p:cNvSpPr>
          <p:nvPr/>
        </p:nvSpPr>
        <p:spPr bwMode="auto">
          <a:xfrm>
            <a:off x="2738586" y="5178648"/>
            <a:ext cx="46434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19681</TotalTime>
  <Words>180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969</cp:revision>
  <dcterms:created xsi:type="dcterms:W3CDTF">2009-02-11T05:37:22Z</dcterms:created>
  <dcterms:modified xsi:type="dcterms:W3CDTF">2013-06-04T16:10:32Z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