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398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31.05.2013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26"/>
          <p:cNvGrpSpPr/>
          <p:nvPr/>
        </p:nvGrpSpPr>
        <p:grpSpPr>
          <a:xfrm rot="1350841">
            <a:off x="3156221" y="1934311"/>
            <a:ext cx="937167" cy="927979"/>
            <a:chOff x="1526720" y="2028829"/>
            <a:chExt cx="937167" cy="927979"/>
          </a:xfrm>
        </p:grpSpPr>
        <p:sp>
          <p:nvSpPr>
            <p:cNvPr id="62" name="椭圆 61"/>
            <p:cNvSpPr/>
            <p:nvPr/>
          </p:nvSpPr>
          <p:spPr bwMode="auto">
            <a:xfrm>
              <a:off x="1526720" y="2028829"/>
              <a:ext cx="937167" cy="927979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alpha val="99000"/>
                  </a:prstClr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3" name="椭圆 62"/>
            <p:cNvSpPr/>
            <p:nvPr/>
          </p:nvSpPr>
          <p:spPr bwMode="auto">
            <a:xfrm>
              <a:off x="1857943" y="2373756"/>
              <a:ext cx="248966" cy="238123"/>
            </a:xfrm>
            <a:prstGeom prst="ellipse">
              <a:avLst/>
            </a:prstGeom>
            <a:solidFill>
              <a:srgbClr val="00B0F0"/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alpha val="99000"/>
                  </a:prstClr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64" name="组合 29"/>
          <p:cNvGrpSpPr/>
          <p:nvPr/>
        </p:nvGrpSpPr>
        <p:grpSpPr>
          <a:xfrm rot="21519219">
            <a:off x="4608605" y="1903260"/>
            <a:ext cx="937167" cy="927979"/>
            <a:chOff x="1526720" y="2028829"/>
            <a:chExt cx="937167" cy="927979"/>
          </a:xfrm>
        </p:grpSpPr>
        <p:sp>
          <p:nvSpPr>
            <p:cNvPr id="65" name="椭圆 64"/>
            <p:cNvSpPr/>
            <p:nvPr/>
          </p:nvSpPr>
          <p:spPr bwMode="auto">
            <a:xfrm>
              <a:off x="1526720" y="2028829"/>
              <a:ext cx="937167" cy="927979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alpha val="99000"/>
                  </a:prstClr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6" name="椭圆 65"/>
            <p:cNvSpPr/>
            <p:nvPr/>
          </p:nvSpPr>
          <p:spPr bwMode="auto">
            <a:xfrm>
              <a:off x="1857943" y="2373757"/>
              <a:ext cx="248966" cy="238123"/>
            </a:xfrm>
            <a:prstGeom prst="ellipse">
              <a:avLst/>
            </a:prstGeom>
            <a:solidFill>
              <a:srgbClr val="FFC000"/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alpha val="99000"/>
                  </a:prstClr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cxnSp>
        <p:nvCxnSpPr>
          <p:cNvPr id="67" name="直接连接符 66"/>
          <p:cNvCxnSpPr/>
          <p:nvPr/>
        </p:nvCxnSpPr>
        <p:spPr>
          <a:xfrm rot="5780215" flipH="1" flipV="1">
            <a:off x="4222122" y="1828003"/>
            <a:ext cx="196035" cy="1302628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</p:cxnSp>
      <p:sp>
        <p:nvSpPr>
          <p:cNvPr id="68" name="TextBox 67"/>
          <p:cNvSpPr txBox="1"/>
          <p:nvPr/>
        </p:nvSpPr>
        <p:spPr>
          <a:xfrm>
            <a:off x="1403648" y="1883498"/>
            <a:ext cx="1783063" cy="3046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0375" indent="-460375" algn="ctr">
              <a:lnSpc>
                <a:spcPct val="90000"/>
              </a:lnSpc>
              <a:spcBef>
                <a:spcPct val="20000"/>
              </a:spcBef>
              <a:buSzPct val="100000"/>
            </a:pPr>
            <a:r>
              <a:rPr lang="zh-CN" altLang="en-US" sz="22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相关利益</a:t>
            </a:r>
            <a:r>
              <a:rPr lang="zh-CN" altLang="en-US" sz="2200" b="1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方</a:t>
            </a:r>
            <a:r>
              <a:rPr lang="en-US" altLang="zh-CN" sz="2200" b="1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200" b="1" dirty="0">
              <a:solidFill>
                <a:prstClr val="black">
                  <a:lumMod val="65000"/>
                  <a:lumOff val="35000"/>
                </a:prst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528624" y="1811490"/>
            <a:ext cx="1635664" cy="3046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0375" indent="-460375" algn="ctr">
              <a:lnSpc>
                <a:spcPct val="90000"/>
              </a:lnSpc>
              <a:spcBef>
                <a:spcPct val="20000"/>
              </a:spcBef>
              <a:buSzPct val="100000"/>
            </a:pPr>
            <a:r>
              <a:rPr lang="zh-CN" altLang="en-US" sz="22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相关利益</a:t>
            </a:r>
            <a:r>
              <a:rPr lang="zh-CN" altLang="en-US" sz="2200" b="1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方</a:t>
            </a:r>
            <a:r>
              <a:rPr lang="en-US" altLang="zh-CN" sz="2200" b="1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200" b="1" dirty="0">
              <a:solidFill>
                <a:prstClr val="black">
                  <a:lumMod val="65000"/>
                  <a:lumOff val="35000"/>
                </a:prst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0" name="组合 48"/>
          <p:cNvGrpSpPr/>
          <p:nvPr/>
        </p:nvGrpSpPr>
        <p:grpSpPr>
          <a:xfrm rot="1898078">
            <a:off x="2419807" y="3358172"/>
            <a:ext cx="937167" cy="927979"/>
            <a:chOff x="1526720" y="2028829"/>
            <a:chExt cx="937167" cy="927979"/>
          </a:xfrm>
        </p:grpSpPr>
        <p:sp>
          <p:nvSpPr>
            <p:cNvPr id="71" name="椭圆 70"/>
            <p:cNvSpPr/>
            <p:nvPr/>
          </p:nvSpPr>
          <p:spPr bwMode="auto">
            <a:xfrm>
              <a:off x="1526720" y="2028829"/>
              <a:ext cx="937167" cy="927979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alpha val="99000"/>
                  </a:prstClr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3" name="椭圆 72"/>
            <p:cNvSpPr/>
            <p:nvPr/>
          </p:nvSpPr>
          <p:spPr bwMode="auto">
            <a:xfrm>
              <a:off x="1868829" y="2373756"/>
              <a:ext cx="248966" cy="238123"/>
            </a:xfrm>
            <a:prstGeom prst="ellipse">
              <a:avLst/>
            </a:prstGeom>
            <a:solidFill>
              <a:srgbClr val="C0504D">
                <a:lumMod val="60000"/>
                <a:lumOff val="40000"/>
              </a:srgbClr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alpha val="99000"/>
                  </a:prstClr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cxnSp>
        <p:nvCxnSpPr>
          <p:cNvPr id="74" name="直接连接符 73"/>
          <p:cNvCxnSpPr/>
          <p:nvPr/>
        </p:nvCxnSpPr>
        <p:spPr>
          <a:xfrm rot="5780215" flipH="1" flipV="1">
            <a:off x="3216378" y="2218524"/>
            <a:ext cx="1551334" cy="1812342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grpSp>
        <p:nvGrpSpPr>
          <p:cNvPr id="75" name="组合 59"/>
          <p:cNvGrpSpPr/>
          <p:nvPr/>
        </p:nvGrpSpPr>
        <p:grpSpPr>
          <a:xfrm rot="16252303">
            <a:off x="4726721" y="4171307"/>
            <a:ext cx="937167" cy="927979"/>
            <a:chOff x="1526720" y="2028829"/>
            <a:chExt cx="937167" cy="927979"/>
          </a:xfrm>
        </p:grpSpPr>
        <p:sp>
          <p:nvSpPr>
            <p:cNvPr id="76" name="椭圆 75"/>
            <p:cNvSpPr/>
            <p:nvPr/>
          </p:nvSpPr>
          <p:spPr bwMode="auto">
            <a:xfrm>
              <a:off x="1526720" y="2028829"/>
              <a:ext cx="937167" cy="927979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alpha val="99000"/>
                  </a:prstClr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7" name="椭圆 76"/>
            <p:cNvSpPr/>
            <p:nvPr/>
          </p:nvSpPr>
          <p:spPr bwMode="auto">
            <a:xfrm>
              <a:off x="1868829" y="2373756"/>
              <a:ext cx="248966" cy="238123"/>
            </a:xfrm>
            <a:prstGeom prst="ellipse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09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alpha val="99000"/>
                  </a:prstClr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cxnSp>
        <p:nvCxnSpPr>
          <p:cNvPr id="78" name="直接连接符 77"/>
          <p:cNvCxnSpPr/>
          <p:nvPr/>
        </p:nvCxnSpPr>
        <p:spPr>
          <a:xfrm rot="10800000">
            <a:off x="4978294" y="2453786"/>
            <a:ext cx="134139" cy="2094209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</p:cxnSp>
      <p:sp>
        <p:nvSpPr>
          <p:cNvPr id="79" name="TextBox 78"/>
          <p:cNvSpPr txBox="1"/>
          <p:nvPr/>
        </p:nvSpPr>
        <p:spPr>
          <a:xfrm>
            <a:off x="1331640" y="4348437"/>
            <a:ext cx="1850182" cy="3046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0375" indent="-460375" algn="ctr">
              <a:lnSpc>
                <a:spcPct val="90000"/>
              </a:lnSpc>
              <a:spcBef>
                <a:spcPct val="20000"/>
              </a:spcBef>
              <a:buSzPct val="100000"/>
            </a:pPr>
            <a:r>
              <a:rPr lang="zh-CN" altLang="en-US" sz="22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相关利益</a:t>
            </a:r>
            <a:r>
              <a:rPr lang="zh-CN" altLang="en-US" sz="2200" b="1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方</a:t>
            </a:r>
            <a:r>
              <a:rPr lang="en-US" altLang="zh-CN" sz="2200" b="1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200" b="1" dirty="0" smtClean="0">
              <a:solidFill>
                <a:prstClr val="black">
                  <a:lumMod val="65000"/>
                  <a:lumOff val="35000"/>
                </a:prst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244582" y="4924501"/>
            <a:ext cx="2567778" cy="3046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0375" indent="-460375" algn="ctr">
              <a:lnSpc>
                <a:spcPct val="90000"/>
              </a:lnSpc>
              <a:spcBef>
                <a:spcPct val="20000"/>
              </a:spcBef>
              <a:buSzPct val="100000"/>
            </a:pPr>
            <a:r>
              <a:rPr lang="zh-CN" altLang="en-US" sz="2200" b="1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某某公司</a:t>
            </a:r>
            <a:r>
              <a:rPr lang="en-US" altLang="zh-CN" sz="2200" b="1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or</a:t>
            </a:r>
            <a:r>
              <a:rPr lang="zh-CN" altLang="en-US" sz="2200" b="1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某某部</a:t>
            </a:r>
            <a:endParaRPr lang="zh-CN" altLang="en-US" sz="2200" b="1" dirty="0">
              <a:solidFill>
                <a:prstClr val="black">
                  <a:lumMod val="65000"/>
                  <a:lumOff val="35000"/>
                </a:prst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1" name="直接连接符 80"/>
          <p:cNvCxnSpPr/>
          <p:nvPr/>
        </p:nvCxnSpPr>
        <p:spPr>
          <a:xfrm rot="16200000" flipH="1">
            <a:off x="3365635" y="2801196"/>
            <a:ext cx="2043149" cy="1450445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cxnSp>
        <p:nvCxnSpPr>
          <p:cNvPr id="82" name="直接连接符 81"/>
          <p:cNvCxnSpPr/>
          <p:nvPr/>
        </p:nvCxnSpPr>
        <p:spPr>
          <a:xfrm rot="5780215">
            <a:off x="2656242" y="2895368"/>
            <a:ext cx="1355299" cy="509714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</p:cxnSp>
      <p:cxnSp>
        <p:nvCxnSpPr>
          <p:cNvPr id="83" name="直接连接符 82"/>
          <p:cNvCxnSpPr/>
          <p:nvPr/>
        </p:nvCxnSpPr>
        <p:spPr>
          <a:xfrm rot="10800000">
            <a:off x="3005796" y="3795604"/>
            <a:ext cx="2106636" cy="75239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9" grpId="0"/>
      <p:bldP spid="8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</TotalTime>
  <Words>172</Words>
  <Application>Microsoft Office PowerPoint</Application>
  <PresentationFormat>全屏显示(4:3)</PresentationFormat>
  <Paragraphs>20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94</cp:revision>
  <dcterms:created xsi:type="dcterms:W3CDTF">2012-12-20T06:04:47Z</dcterms:created>
  <dcterms:modified xsi:type="dcterms:W3CDTF">2013-05-31T13:44:59Z</dcterms:modified>
</cp:coreProperties>
</file>