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7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398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394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237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308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76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6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415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596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636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895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621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2013/5/30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55391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93725" y="5805264"/>
            <a:ext cx="7956550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spc="30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皮影</a:t>
            </a:r>
            <a:r>
              <a:rPr lang="en-US" altLang="zh-CN" sz="3200" b="1" spc="30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200" b="1" spc="300" dirty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素材</a:t>
            </a:r>
            <a:endParaRPr lang="en-US" altLang="zh-CN" sz="3200" b="1" spc="300" dirty="0" smtClean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Picture 6" descr="中国元素－皮影图片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57" t="7835" r="15709"/>
          <a:stretch/>
        </p:blipFill>
        <p:spPr bwMode="auto">
          <a:xfrm>
            <a:off x="516136" y="952500"/>
            <a:ext cx="3479800" cy="2980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 descr="中国元素－皮影图片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58" b="20041"/>
          <a:stretch>
            <a:fillRect/>
          </a:stretch>
        </p:blipFill>
        <p:spPr bwMode="auto">
          <a:xfrm>
            <a:off x="4872112" y="3861048"/>
            <a:ext cx="4271888" cy="1993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 descr="中国元素－皮影图片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84" r="14820"/>
          <a:stretch/>
        </p:blipFill>
        <p:spPr bwMode="auto">
          <a:xfrm>
            <a:off x="4716017" y="1107605"/>
            <a:ext cx="3970784" cy="282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 descr="中国元素--皮影图片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E3E3EF"/>
              </a:clrFrom>
              <a:clrTo>
                <a:srgbClr val="E3E3E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755" r="5785"/>
          <a:stretch/>
        </p:blipFill>
        <p:spPr bwMode="auto">
          <a:xfrm>
            <a:off x="191592" y="4164590"/>
            <a:ext cx="4524425" cy="1640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3037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19433</TotalTime>
  <Words>158</Words>
  <Application>Microsoft Office PowerPoint</Application>
  <PresentationFormat>全屏显示(4:3)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DBC</cp:lastModifiedBy>
  <cp:revision>907</cp:revision>
  <dcterms:created xsi:type="dcterms:W3CDTF">2009-02-11T05:37:22Z</dcterms:created>
  <dcterms:modified xsi:type="dcterms:W3CDTF">2013-05-30T01:26:41Z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