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5" r:id="rId3"/>
    <p:sldId id="26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2013/5/25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25.05.2013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/>
          <p:cNvGrpSpPr/>
          <p:nvPr/>
        </p:nvGrpSpPr>
        <p:grpSpPr>
          <a:xfrm>
            <a:off x="3104324" y="1770536"/>
            <a:ext cx="937167" cy="927979"/>
            <a:chOff x="1526720" y="2028829"/>
            <a:chExt cx="937167" cy="927979"/>
          </a:xfrm>
        </p:grpSpPr>
        <p:sp>
          <p:nvSpPr>
            <p:cNvPr id="106" name="椭圆 105"/>
            <p:cNvSpPr/>
            <p:nvPr/>
          </p:nvSpPr>
          <p:spPr bwMode="auto">
            <a:xfrm>
              <a:off x="1526720" y="2028829"/>
              <a:ext cx="937167" cy="927979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09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alpha val="99000"/>
                  </a:prstClr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7" name="椭圆 106"/>
            <p:cNvSpPr/>
            <p:nvPr/>
          </p:nvSpPr>
          <p:spPr bwMode="auto">
            <a:xfrm>
              <a:off x="1857943" y="2373756"/>
              <a:ext cx="248966" cy="238123"/>
            </a:xfrm>
            <a:prstGeom prst="ellipse">
              <a:avLst/>
            </a:prstGeom>
            <a:solidFill>
              <a:srgbClr val="00B0F0"/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09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alpha val="99000"/>
                  </a:prstClr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 rot="20524013">
            <a:off x="4486680" y="1667423"/>
            <a:ext cx="937167" cy="927979"/>
            <a:chOff x="1526720" y="2028829"/>
            <a:chExt cx="937167" cy="927979"/>
          </a:xfrm>
        </p:grpSpPr>
        <p:sp>
          <p:nvSpPr>
            <p:cNvPr id="109" name="椭圆 108"/>
            <p:cNvSpPr/>
            <p:nvPr/>
          </p:nvSpPr>
          <p:spPr bwMode="auto">
            <a:xfrm>
              <a:off x="1526720" y="2028829"/>
              <a:ext cx="937167" cy="927979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09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alpha val="99000"/>
                  </a:prstClr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0" name="椭圆 109"/>
            <p:cNvSpPr/>
            <p:nvPr/>
          </p:nvSpPr>
          <p:spPr bwMode="auto">
            <a:xfrm>
              <a:off x="1857943" y="2373756"/>
              <a:ext cx="248966" cy="238123"/>
            </a:xfrm>
            <a:prstGeom prst="ellipse">
              <a:avLst/>
            </a:prstGeom>
            <a:solidFill>
              <a:srgbClr val="FFC000"/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09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alpha val="99000"/>
                  </a:prstClr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 rot="691514">
            <a:off x="1602535" y="2683536"/>
            <a:ext cx="937167" cy="927979"/>
            <a:chOff x="1526720" y="2028829"/>
            <a:chExt cx="937167" cy="927979"/>
          </a:xfrm>
        </p:grpSpPr>
        <p:sp>
          <p:nvSpPr>
            <p:cNvPr id="112" name="椭圆 111"/>
            <p:cNvSpPr/>
            <p:nvPr/>
          </p:nvSpPr>
          <p:spPr bwMode="auto">
            <a:xfrm>
              <a:off x="1526720" y="2028829"/>
              <a:ext cx="937167" cy="927979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09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alpha val="99000"/>
                  </a:prstClr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3" name="椭圆 112"/>
            <p:cNvSpPr/>
            <p:nvPr/>
          </p:nvSpPr>
          <p:spPr bwMode="auto">
            <a:xfrm>
              <a:off x="1868829" y="2373756"/>
              <a:ext cx="248966" cy="238123"/>
            </a:xfrm>
            <a:prstGeom prst="ellipse">
              <a:avLst/>
            </a:prstGeom>
            <a:solidFill>
              <a:srgbClr val="C0504D">
                <a:lumMod val="60000"/>
                <a:lumOff val="40000"/>
              </a:srgbClr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09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alpha val="99000"/>
                  </a:prstClr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 rot="21163693">
            <a:off x="6319034" y="2056288"/>
            <a:ext cx="937167" cy="927979"/>
            <a:chOff x="1526720" y="2028829"/>
            <a:chExt cx="937167" cy="927979"/>
          </a:xfrm>
        </p:grpSpPr>
        <p:sp>
          <p:nvSpPr>
            <p:cNvPr id="115" name="椭圆 114"/>
            <p:cNvSpPr/>
            <p:nvPr/>
          </p:nvSpPr>
          <p:spPr bwMode="auto">
            <a:xfrm>
              <a:off x="1526720" y="2028829"/>
              <a:ext cx="937167" cy="927979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09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alpha val="99000"/>
                  </a:prstClr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6" name="椭圆 115"/>
            <p:cNvSpPr/>
            <p:nvPr/>
          </p:nvSpPr>
          <p:spPr bwMode="auto">
            <a:xfrm>
              <a:off x="1857943" y="2373756"/>
              <a:ext cx="248966" cy="238123"/>
            </a:xfrm>
            <a:prstGeom prst="ellipse">
              <a:avLst/>
            </a:prstGeom>
            <a:solidFill>
              <a:srgbClr val="92D050"/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09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alpha val="99000"/>
                  </a:prstClr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cxnSp>
        <p:nvCxnSpPr>
          <p:cNvPr id="117" name="直接连接符 116"/>
          <p:cNvCxnSpPr>
            <a:endCxn id="140" idx="1"/>
          </p:cNvCxnSpPr>
          <p:nvPr/>
        </p:nvCxnSpPr>
        <p:spPr>
          <a:xfrm>
            <a:off x="3648053" y="2318714"/>
            <a:ext cx="530172" cy="644803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</p:cxnSp>
      <p:cxnSp>
        <p:nvCxnSpPr>
          <p:cNvPr id="118" name="直接连接符 117"/>
          <p:cNvCxnSpPr>
            <a:stCxn id="140" idx="0"/>
          </p:cNvCxnSpPr>
          <p:nvPr/>
        </p:nvCxnSpPr>
        <p:spPr>
          <a:xfrm flipV="1">
            <a:off x="4620400" y="2242581"/>
            <a:ext cx="264786" cy="622308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</p:cxnSp>
      <p:cxnSp>
        <p:nvCxnSpPr>
          <p:cNvPr id="119" name="直接连接符 118"/>
          <p:cNvCxnSpPr>
            <a:stCxn id="140" idx="7"/>
          </p:cNvCxnSpPr>
          <p:nvPr/>
        </p:nvCxnSpPr>
        <p:spPr>
          <a:xfrm flipV="1">
            <a:off x="5002803" y="2537666"/>
            <a:ext cx="1648559" cy="570148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</p:cxnSp>
      <p:sp>
        <p:nvSpPr>
          <p:cNvPr id="120" name="TextBox 119"/>
          <p:cNvSpPr txBox="1"/>
          <p:nvPr/>
        </p:nvSpPr>
        <p:spPr>
          <a:xfrm>
            <a:off x="2028701" y="1756856"/>
            <a:ext cx="1783063" cy="3046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0375" indent="-460375" algn="ctr">
              <a:lnSpc>
                <a:spcPct val="90000"/>
              </a:lnSpc>
              <a:spcBef>
                <a:spcPct val="20000"/>
              </a:spcBef>
              <a:buSzPct val="100000"/>
            </a:pPr>
            <a:r>
              <a:rPr lang="en-US" altLang="zh-CN" sz="2200" dirty="0" smtClean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Arial" pitchFamily="34" charset="0"/>
                <a:cs typeface="Arial" pitchFamily="34" charset="0"/>
              </a:rPr>
              <a:t>1 ABC</a:t>
            </a:r>
            <a:endParaRPr lang="zh-CN" altLang="en-US" sz="2200" dirty="0" err="1">
              <a:solidFill>
                <a:prstClr val="black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548377" y="2619274"/>
            <a:ext cx="1490142" cy="3046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0375" indent="-460375" algn="ctr">
              <a:lnSpc>
                <a:spcPct val="90000"/>
              </a:lnSpc>
              <a:spcBef>
                <a:spcPct val="20000"/>
              </a:spcBef>
              <a:buSzPct val="100000"/>
            </a:pPr>
            <a:r>
              <a:rPr lang="en-US" altLang="zh-CN" sz="2200" dirty="0" smtClean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Arial" pitchFamily="34" charset="0"/>
                <a:cs typeface="Arial" pitchFamily="34" charset="0"/>
              </a:rPr>
              <a:t>4 DEF</a:t>
            </a:r>
            <a:endParaRPr lang="zh-CN" altLang="en-US" sz="2200" dirty="0" err="1">
              <a:solidFill>
                <a:prstClr val="black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4961712" y="1484784"/>
            <a:ext cx="1388915" cy="3046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0375" indent="-460375">
              <a:lnSpc>
                <a:spcPct val="90000"/>
              </a:lnSpc>
              <a:spcBef>
                <a:spcPct val="20000"/>
              </a:spcBef>
              <a:buSzPct val="100000"/>
            </a:pPr>
            <a:r>
              <a:rPr lang="en-US" altLang="zh-CN" sz="2200" dirty="0" smtClean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Arial" pitchFamily="34" charset="0"/>
                <a:cs typeface="Arial" pitchFamily="34" charset="0"/>
              </a:rPr>
              <a:t>2 BCD</a:t>
            </a:r>
            <a:endParaRPr lang="zh-CN" altLang="en-US" sz="2200" dirty="0" err="1" smtClean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6915720" y="2127726"/>
            <a:ext cx="1760736" cy="3046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0375" indent="-460375">
              <a:lnSpc>
                <a:spcPct val="90000"/>
              </a:lnSpc>
              <a:spcBef>
                <a:spcPct val="20000"/>
              </a:spcBef>
              <a:buSzPct val="100000"/>
            </a:pPr>
            <a:r>
              <a:rPr lang="en-US" altLang="zh-CN" sz="2200" dirty="0" smtClean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Arial" pitchFamily="34" charset="0"/>
                <a:cs typeface="Arial" pitchFamily="34" charset="0"/>
              </a:rPr>
              <a:t>3 CDE</a:t>
            </a:r>
            <a:endParaRPr lang="zh-CN" altLang="en-US" sz="2200" dirty="0" err="1">
              <a:solidFill>
                <a:prstClr val="black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4" name="组合 123"/>
          <p:cNvGrpSpPr/>
          <p:nvPr/>
        </p:nvGrpSpPr>
        <p:grpSpPr>
          <a:xfrm rot="1517863">
            <a:off x="1614586" y="4426604"/>
            <a:ext cx="937167" cy="927979"/>
            <a:chOff x="1526720" y="2028829"/>
            <a:chExt cx="937167" cy="927979"/>
          </a:xfrm>
        </p:grpSpPr>
        <p:sp>
          <p:nvSpPr>
            <p:cNvPr id="125" name="椭圆 124"/>
            <p:cNvSpPr/>
            <p:nvPr/>
          </p:nvSpPr>
          <p:spPr bwMode="auto">
            <a:xfrm>
              <a:off x="1526720" y="2028829"/>
              <a:ext cx="937167" cy="927979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09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alpha val="99000"/>
                  </a:prstClr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26" name="椭圆 125"/>
            <p:cNvSpPr/>
            <p:nvPr/>
          </p:nvSpPr>
          <p:spPr bwMode="auto">
            <a:xfrm>
              <a:off x="1868829" y="2373756"/>
              <a:ext cx="248966" cy="238123"/>
            </a:xfrm>
            <a:prstGeom prst="ellipse">
              <a:avLst/>
            </a:pr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09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alpha val="99000"/>
                  </a:prstClr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 rot="13633369">
            <a:off x="6437819" y="3322927"/>
            <a:ext cx="937167" cy="927979"/>
            <a:chOff x="1526720" y="2028829"/>
            <a:chExt cx="937167" cy="927979"/>
          </a:xfrm>
        </p:grpSpPr>
        <p:sp>
          <p:nvSpPr>
            <p:cNvPr id="128" name="椭圆 127"/>
            <p:cNvSpPr/>
            <p:nvPr/>
          </p:nvSpPr>
          <p:spPr bwMode="auto">
            <a:xfrm>
              <a:off x="1526720" y="2028829"/>
              <a:ext cx="937167" cy="927979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09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alpha val="99000"/>
                  </a:prstClr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29" name="椭圆 128"/>
            <p:cNvSpPr/>
            <p:nvPr/>
          </p:nvSpPr>
          <p:spPr bwMode="auto">
            <a:xfrm>
              <a:off x="1868829" y="2373756"/>
              <a:ext cx="248966" cy="238123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09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alpha val="99000"/>
                  </a:prstClr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cxnSp>
        <p:nvCxnSpPr>
          <p:cNvPr id="130" name="直接连接符 129"/>
          <p:cNvCxnSpPr>
            <a:endCxn id="140" idx="6"/>
          </p:cNvCxnSpPr>
          <p:nvPr/>
        </p:nvCxnSpPr>
        <p:spPr>
          <a:xfrm flipH="1" flipV="1">
            <a:off x="5101431" y="3549989"/>
            <a:ext cx="1684748" cy="23096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</p:cxnSp>
      <p:grpSp>
        <p:nvGrpSpPr>
          <p:cNvPr id="131" name="组合 130"/>
          <p:cNvGrpSpPr/>
          <p:nvPr/>
        </p:nvGrpSpPr>
        <p:grpSpPr>
          <a:xfrm rot="15872088">
            <a:off x="5285389" y="4317520"/>
            <a:ext cx="937167" cy="927979"/>
            <a:chOff x="1526720" y="2028829"/>
            <a:chExt cx="937167" cy="927979"/>
          </a:xfrm>
        </p:grpSpPr>
        <p:sp>
          <p:nvSpPr>
            <p:cNvPr id="132" name="椭圆 131"/>
            <p:cNvSpPr/>
            <p:nvPr/>
          </p:nvSpPr>
          <p:spPr bwMode="auto">
            <a:xfrm>
              <a:off x="1526720" y="2028829"/>
              <a:ext cx="937167" cy="927979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09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alpha val="99000"/>
                  </a:prstClr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33" name="椭圆 132"/>
            <p:cNvSpPr/>
            <p:nvPr/>
          </p:nvSpPr>
          <p:spPr bwMode="auto">
            <a:xfrm>
              <a:off x="1868829" y="2373756"/>
              <a:ext cx="248966" cy="238123"/>
            </a:xfrm>
            <a:prstGeom prst="ellipse">
              <a:avLst/>
            </a:prstGeom>
            <a:solidFill>
              <a:srgbClr val="1F497D">
                <a:lumMod val="40000"/>
                <a:lumOff val="60000"/>
              </a:srgbClr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09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alpha val="99000"/>
                  </a:prstClr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cxnSp>
        <p:nvCxnSpPr>
          <p:cNvPr id="134" name="直接连接符 133"/>
          <p:cNvCxnSpPr>
            <a:endCxn id="140" idx="5"/>
          </p:cNvCxnSpPr>
          <p:nvPr/>
        </p:nvCxnSpPr>
        <p:spPr>
          <a:xfrm flipH="1" flipV="1">
            <a:off x="4858506" y="3932392"/>
            <a:ext cx="803468" cy="771498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</p:cxnSp>
      <p:sp>
        <p:nvSpPr>
          <p:cNvPr id="135" name="TextBox 134"/>
          <p:cNvSpPr txBox="1"/>
          <p:nvPr/>
        </p:nvSpPr>
        <p:spPr>
          <a:xfrm>
            <a:off x="889746" y="4199428"/>
            <a:ext cx="1850182" cy="3046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0375" indent="-460375" algn="ctr">
              <a:lnSpc>
                <a:spcPct val="90000"/>
              </a:lnSpc>
              <a:spcBef>
                <a:spcPct val="20000"/>
              </a:spcBef>
              <a:buSzPct val="100000"/>
            </a:pPr>
            <a:r>
              <a:rPr lang="en-US" altLang="zh-CN" sz="2200" dirty="0" smtClean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Arial" pitchFamily="34" charset="0"/>
                <a:cs typeface="Arial" pitchFamily="34" charset="0"/>
              </a:rPr>
              <a:t>5 EFG</a:t>
            </a:r>
            <a:endParaRPr lang="zh-CN" altLang="en-US" sz="2200" dirty="0" err="1" smtClean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5000" endA="300" endPos="455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6826274" y="3413610"/>
            <a:ext cx="1850182" cy="3046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0375" indent="-460375" algn="ctr">
              <a:lnSpc>
                <a:spcPct val="90000"/>
              </a:lnSpc>
              <a:spcBef>
                <a:spcPct val="20000"/>
              </a:spcBef>
              <a:buSzPct val="100000"/>
            </a:pPr>
            <a:r>
              <a:rPr lang="en-US" altLang="zh-CN" sz="2200" dirty="0" smtClean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Arial" pitchFamily="34" charset="0"/>
                <a:cs typeface="Arial" pitchFamily="34" charset="0"/>
              </a:rPr>
              <a:t>6 FGH</a:t>
            </a:r>
            <a:endParaRPr lang="zh-CN" altLang="en-US" sz="2200" dirty="0">
              <a:solidFill>
                <a:prstClr val="black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5818968" y="4556618"/>
            <a:ext cx="1850182" cy="3046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0375" indent="-460375" algn="ctr">
              <a:lnSpc>
                <a:spcPct val="90000"/>
              </a:lnSpc>
              <a:spcBef>
                <a:spcPct val="20000"/>
              </a:spcBef>
              <a:buSzPct val="100000"/>
            </a:pPr>
            <a:r>
              <a:rPr lang="en-US" altLang="zh-CN" sz="2200" dirty="0" smtClean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Arial" pitchFamily="34" charset="0"/>
                <a:cs typeface="Arial" pitchFamily="34" charset="0"/>
              </a:rPr>
              <a:t>7 </a:t>
            </a:r>
            <a:r>
              <a:rPr lang="en-US" altLang="zh-CN" sz="2200" dirty="0" smtClean="0">
                <a:solidFill>
                  <a:prstClr val="black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GHI</a:t>
            </a:r>
            <a:endParaRPr lang="zh-CN" altLang="en-US" sz="2200" dirty="0">
              <a:solidFill>
                <a:prstClr val="black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8" name="直接连接符 137"/>
          <p:cNvCxnSpPr>
            <a:endCxn id="140" idx="3"/>
          </p:cNvCxnSpPr>
          <p:nvPr/>
        </p:nvCxnSpPr>
        <p:spPr>
          <a:xfrm flipV="1">
            <a:off x="2196926" y="3788095"/>
            <a:ext cx="1837002" cy="1063146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</p:cxnSp>
      <p:cxnSp>
        <p:nvCxnSpPr>
          <p:cNvPr id="139" name="直接连接符 138"/>
          <p:cNvCxnSpPr>
            <a:endCxn id="140" idx="2"/>
          </p:cNvCxnSpPr>
          <p:nvPr/>
        </p:nvCxnSpPr>
        <p:spPr>
          <a:xfrm>
            <a:off x="2191140" y="3171999"/>
            <a:ext cx="1744160" cy="173922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</p:cxnSp>
      <p:sp>
        <p:nvSpPr>
          <p:cNvPr id="140" name="椭圆 139"/>
          <p:cNvSpPr/>
          <p:nvPr/>
        </p:nvSpPr>
        <p:spPr bwMode="auto">
          <a:xfrm rot="595559">
            <a:off x="3926440" y="2856029"/>
            <a:ext cx="1183851" cy="1183851"/>
          </a:xfrm>
          <a:prstGeom prst="ellipse">
            <a:avLst/>
          </a:prstGeom>
          <a:gradFill rotWithShape="1">
            <a:gsLst>
              <a:gs pos="0">
                <a:srgbClr val="4BACC6">
                  <a:shade val="51000"/>
                  <a:satMod val="130000"/>
                </a:srgbClr>
              </a:gs>
              <a:gs pos="80000">
                <a:srgbClr val="4BACC6">
                  <a:shade val="93000"/>
                  <a:satMod val="130000"/>
                </a:srgbClr>
              </a:gs>
              <a:gs pos="100000">
                <a:srgbClr val="4BACC6">
                  <a:shade val="94000"/>
                  <a:satMod val="135000"/>
                </a:srgbClr>
              </a:gs>
            </a:gsLst>
            <a:lin ang="16200000" scaled="0"/>
          </a:gradFill>
          <a:ln w="38100" cap="flat" cmpd="sng" algn="ctr">
            <a:solidFill>
              <a:sysClr val="window" lastClr="FFFFFF">
                <a:lumMod val="85000"/>
              </a:sysClr>
            </a:solidFill>
            <a:prstDash val="solid"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0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1" u="none" strike="noStrike" kern="0" cap="none" spc="0" normalizeH="0" baseline="0" noProof="0" dirty="0" smtClean="0">
              <a:ln>
                <a:noFill/>
              </a:ln>
              <a:solidFill>
                <a:prstClr val="white">
                  <a:alpha val="99000"/>
                </a:prstClr>
              </a:solidFill>
              <a:effectLst/>
              <a:uLnTx/>
              <a:uFillTx/>
              <a:latin typeface="Arial" pitchFamily="34" charset="0"/>
              <a:ea typeface="宋体"/>
              <a:cs typeface="Arial" pitchFamily="34" charset="0"/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4004761" y="3062051"/>
            <a:ext cx="1001254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defTabSz="914099"/>
            <a:r>
              <a:rPr lang="zh-CN" altLang="en-US" sz="2400" b="1" dirty="0" smtClean="0">
                <a:solidFill>
                  <a:prstClr val="white">
                    <a:alpha val="99000"/>
                  </a:prst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文字</a:t>
            </a:r>
            <a:endParaRPr lang="en-US" altLang="zh-CN" sz="2400" b="1" dirty="0" smtClean="0">
              <a:solidFill>
                <a:prstClr val="white">
                  <a:alpha val="99000"/>
                </a:prst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 defTabSz="914099"/>
            <a:r>
              <a:rPr lang="zh-CN" altLang="en-US" sz="2400" b="1" dirty="0" smtClean="0">
                <a:solidFill>
                  <a:prstClr val="white">
                    <a:alpha val="99000"/>
                  </a:prst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内容</a:t>
            </a:r>
            <a:endParaRPr lang="zh-CN" altLang="en-US" sz="2800" dirty="0" smtClean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7520679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5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5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20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2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3000"/>
                            </p:stCondLst>
                            <p:childTnLst>
                              <p:par>
                                <p:cTn id="89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45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50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0"/>
      <p:bldP spid="121" grpId="0"/>
      <p:bldP spid="122" grpId="0"/>
      <p:bldP spid="123" grpId="0"/>
      <p:bldP spid="135" grpId="0"/>
      <p:bldP spid="136" grpId="0"/>
      <p:bldP spid="13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671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</TotalTime>
  <Words>171</Words>
  <Application>Microsoft Office PowerPoint</Application>
  <PresentationFormat>全屏显示(4:3)</PresentationFormat>
  <Paragraphs>25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lenovo</cp:lastModifiedBy>
  <cp:revision>93</cp:revision>
  <dcterms:created xsi:type="dcterms:W3CDTF">2012-12-20T06:04:47Z</dcterms:created>
  <dcterms:modified xsi:type="dcterms:W3CDTF">2013-05-25T14:17:44Z</dcterms:modified>
</cp:coreProperties>
</file>