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25.05.2013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Box 72"/>
          <p:cNvSpPr txBox="1"/>
          <p:nvPr/>
        </p:nvSpPr>
        <p:spPr>
          <a:xfrm>
            <a:off x="1043608" y="356083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2011.4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4" name="直接箭头连接符 73"/>
          <p:cNvCxnSpPr/>
          <p:nvPr/>
        </p:nvCxnSpPr>
        <p:spPr>
          <a:xfrm>
            <a:off x="827584" y="3616680"/>
            <a:ext cx="7200800" cy="0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tailEnd type="arrow"/>
          </a:ln>
          <a:effectLst/>
        </p:spPr>
      </p:cxnSp>
      <p:cxnSp>
        <p:nvCxnSpPr>
          <p:cNvPr id="75" name="直接连接符 74"/>
          <p:cNvCxnSpPr>
            <a:stCxn id="77" idx="4"/>
          </p:cNvCxnSpPr>
          <p:nvPr/>
        </p:nvCxnSpPr>
        <p:spPr>
          <a:xfrm>
            <a:off x="1835696" y="1698037"/>
            <a:ext cx="0" cy="2150828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76" name="TextBox 75"/>
          <p:cNvSpPr txBox="1"/>
          <p:nvPr/>
        </p:nvSpPr>
        <p:spPr>
          <a:xfrm>
            <a:off x="1835696" y="1384432"/>
            <a:ext cx="29128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0B05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完成</a:t>
            </a:r>
            <a:r>
              <a:rPr lang="en-US" altLang="zh-CN" sz="2200" b="1" dirty="0" smtClean="0">
                <a:solidFill>
                  <a:srgbClr val="00B05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A</a:t>
            </a:r>
            <a:r>
              <a:rPr lang="zh-CN" altLang="en-US" sz="2200" b="1" dirty="0" smtClean="0">
                <a:solidFill>
                  <a:srgbClr val="00B05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区市场开拓</a:t>
            </a:r>
            <a:endParaRPr lang="zh-CN" altLang="en-US" sz="2200" b="1" dirty="0">
              <a:solidFill>
                <a:srgbClr val="00B050"/>
              </a:solidFill>
              <a:latin typeface="Arial" pitchFamily="34" charset="0"/>
              <a:ea typeface="楷体_GB2312" pitchFamily="49" charset="-122"/>
              <a:cs typeface="Arial" pitchFamily="34" charset="0"/>
            </a:endParaRPr>
          </a:p>
        </p:txBody>
      </p:sp>
      <p:sp>
        <p:nvSpPr>
          <p:cNvPr id="77" name="流程图: 联系 76"/>
          <p:cNvSpPr/>
          <p:nvPr/>
        </p:nvSpPr>
        <p:spPr>
          <a:xfrm>
            <a:off x="1750901" y="1528448"/>
            <a:ext cx="169589" cy="169589"/>
          </a:xfrm>
          <a:prstGeom prst="flowChartConnector">
            <a:avLst/>
          </a:prstGeom>
          <a:solidFill>
            <a:srgbClr val="92D050"/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78" name="直接连接符 77"/>
          <p:cNvCxnSpPr>
            <a:stCxn id="80" idx="4"/>
          </p:cNvCxnSpPr>
          <p:nvPr/>
        </p:nvCxnSpPr>
        <p:spPr>
          <a:xfrm>
            <a:off x="2640571" y="2176520"/>
            <a:ext cx="0" cy="167234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2667281" y="1858871"/>
            <a:ext cx="29128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00B05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B</a:t>
            </a:r>
            <a:r>
              <a:rPr lang="zh-CN" altLang="en-US" sz="2200" b="1" dirty="0" smtClean="0">
                <a:solidFill>
                  <a:srgbClr val="00B05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区销售额超对手</a:t>
            </a:r>
            <a:r>
              <a:rPr lang="en-US" altLang="zh-CN" sz="2200" b="1" dirty="0" smtClean="0">
                <a:solidFill>
                  <a:srgbClr val="00B05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X</a:t>
            </a:r>
            <a:endParaRPr lang="zh-CN" altLang="en-US" sz="2200" b="1" dirty="0">
              <a:solidFill>
                <a:srgbClr val="00B050"/>
              </a:solidFill>
              <a:latin typeface="Arial" pitchFamily="34" charset="0"/>
              <a:ea typeface="楷体_GB2312" pitchFamily="49" charset="-122"/>
              <a:cs typeface="Arial" pitchFamily="34" charset="0"/>
            </a:endParaRPr>
          </a:p>
        </p:txBody>
      </p:sp>
      <p:sp>
        <p:nvSpPr>
          <p:cNvPr id="80" name="流程图: 联系 79"/>
          <p:cNvSpPr/>
          <p:nvPr/>
        </p:nvSpPr>
        <p:spPr>
          <a:xfrm>
            <a:off x="2555776" y="2006931"/>
            <a:ext cx="169589" cy="169589"/>
          </a:xfrm>
          <a:prstGeom prst="flowChartConnector">
            <a:avLst/>
          </a:prstGeom>
          <a:solidFill>
            <a:srgbClr val="92D050"/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35696" y="356083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2011.5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2" name="直接连接符 81"/>
          <p:cNvCxnSpPr>
            <a:stCxn id="84" idx="4"/>
          </p:cNvCxnSpPr>
          <p:nvPr/>
        </p:nvCxnSpPr>
        <p:spPr>
          <a:xfrm>
            <a:off x="3465156" y="2636564"/>
            <a:ext cx="0" cy="1212301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83" name="TextBox 82"/>
          <p:cNvSpPr txBox="1"/>
          <p:nvPr/>
        </p:nvSpPr>
        <p:spPr>
          <a:xfrm>
            <a:off x="3537164" y="2318915"/>
            <a:ext cx="29128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00B05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C</a:t>
            </a:r>
            <a:r>
              <a:rPr lang="zh-CN" altLang="en-US" sz="2200" b="1" dirty="0" smtClean="0">
                <a:solidFill>
                  <a:srgbClr val="00B05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区销售额超对手</a:t>
            </a:r>
            <a:r>
              <a:rPr lang="en-US" altLang="zh-CN" sz="2200" b="1" dirty="0" smtClean="0">
                <a:solidFill>
                  <a:srgbClr val="00B05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X</a:t>
            </a:r>
            <a:endParaRPr lang="zh-CN" altLang="en-US" sz="2200" b="1" dirty="0">
              <a:solidFill>
                <a:srgbClr val="00B050"/>
              </a:solidFill>
              <a:latin typeface="Arial" pitchFamily="34" charset="0"/>
              <a:ea typeface="楷体_GB2312" pitchFamily="49" charset="-122"/>
              <a:cs typeface="Arial" pitchFamily="34" charset="0"/>
            </a:endParaRPr>
          </a:p>
        </p:txBody>
      </p:sp>
      <p:sp>
        <p:nvSpPr>
          <p:cNvPr id="84" name="流程图: 联系 83"/>
          <p:cNvSpPr/>
          <p:nvPr/>
        </p:nvSpPr>
        <p:spPr>
          <a:xfrm>
            <a:off x="3380361" y="2466975"/>
            <a:ext cx="169589" cy="169589"/>
          </a:xfrm>
          <a:prstGeom prst="flowChartConnector">
            <a:avLst/>
          </a:prstGeom>
          <a:solidFill>
            <a:srgbClr val="92D050"/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652085" y="3562174"/>
            <a:ext cx="91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2011.6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6" name="直接连接符 85"/>
          <p:cNvCxnSpPr>
            <a:stCxn id="88" idx="4"/>
          </p:cNvCxnSpPr>
          <p:nvPr/>
        </p:nvCxnSpPr>
        <p:spPr>
          <a:xfrm>
            <a:off x="4263031" y="3131328"/>
            <a:ext cx="0" cy="717537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87" name="TextBox 86"/>
          <p:cNvSpPr txBox="1"/>
          <p:nvPr/>
        </p:nvSpPr>
        <p:spPr>
          <a:xfrm>
            <a:off x="4323465" y="2813679"/>
            <a:ext cx="29128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0B05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抢先开拓西部市场</a:t>
            </a:r>
            <a:endParaRPr lang="zh-CN" altLang="en-US" sz="2200" b="1" dirty="0">
              <a:solidFill>
                <a:srgbClr val="00B050"/>
              </a:solidFill>
              <a:latin typeface="Arial" pitchFamily="34" charset="0"/>
              <a:ea typeface="楷体_GB2312" pitchFamily="49" charset="-122"/>
              <a:cs typeface="Arial" pitchFamily="34" charset="0"/>
            </a:endParaRPr>
          </a:p>
        </p:txBody>
      </p:sp>
      <p:sp>
        <p:nvSpPr>
          <p:cNvPr id="88" name="流程图: 联系 87"/>
          <p:cNvSpPr/>
          <p:nvPr/>
        </p:nvSpPr>
        <p:spPr>
          <a:xfrm>
            <a:off x="4178236" y="2961739"/>
            <a:ext cx="169589" cy="169589"/>
          </a:xfrm>
          <a:prstGeom prst="flowChartConnector">
            <a:avLst/>
          </a:prstGeom>
          <a:solidFill>
            <a:srgbClr val="92D050"/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444173" y="3560833"/>
            <a:ext cx="91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2011.7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5014845" y="3421523"/>
            <a:ext cx="0" cy="809077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91" name="TextBox 90"/>
          <p:cNvSpPr txBox="1"/>
          <p:nvPr/>
        </p:nvSpPr>
        <p:spPr>
          <a:xfrm>
            <a:off x="2600285" y="4047056"/>
            <a:ext cx="24569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0B0F0"/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三类产品同步上市</a:t>
            </a:r>
            <a:endParaRPr lang="zh-CN" altLang="en-US" sz="2200" b="1" dirty="0">
              <a:solidFill>
                <a:srgbClr val="00B0F0"/>
              </a:solidFill>
              <a:latin typeface="Arial" pitchFamily="34" charset="0"/>
              <a:ea typeface="楷体_GB2312" pitchFamily="49" charset="-122"/>
              <a:cs typeface="Arial" pitchFamily="34" charset="0"/>
            </a:endParaRPr>
          </a:p>
        </p:txBody>
      </p:sp>
      <p:sp>
        <p:nvSpPr>
          <p:cNvPr id="92" name="流程图: 联系 91"/>
          <p:cNvSpPr/>
          <p:nvPr/>
        </p:nvSpPr>
        <p:spPr>
          <a:xfrm>
            <a:off x="4930050" y="4183332"/>
            <a:ext cx="169589" cy="169589"/>
          </a:xfrm>
          <a:prstGeom prst="flowChartConnector">
            <a:avLst/>
          </a:prstGeom>
          <a:solidFill>
            <a:srgbClr val="00B0F0"/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217418" y="3324884"/>
            <a:ext cx="91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2011.8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5810764" y="3426298"/>
            <a:ext cx="0" cy="1286082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95" name="TextBox 94"/>
          <p:cNvSpPr txBox="1"/>
          <p:nvPr/>
        </p:nvSpPr>
        <p:spPr>
          <a:xfrm>
            <a:off x="4478726" y="4475671"/>
            <a:ext cx="1393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79646">
                    <a:lumMod val="75000"/>
                  </a:srgbClr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进军南美</a:t>
            </a:r>
            <a:endParaRPr lang="zh-CN" altLang="en-US" sz="2200" b="1" dirty="0">
              <a:solidFill>
                <a:srgbClr val="F79646">
                  <a:lumMod val="75000"/>
                </a:srgbClr>
              </a:solidFill>
              <a:latin typeface="Arial" pitchFamily="34" charset="0"/>
              <a:ea typeface="楷体_GB2312" pitchFamily="49" charset="-122"/>
              <a:cs typeface="Arial" pitchFamily="34" charset="0"/>
            </a:endParaRPr>
          </a:p>
        </p:txBody>
      </p:sp>
      <p:sp>
        <p:nvSpPr>
          <p:cNvPr id="96" name="流程图: 联系 95"/>
          <p:cNvSpPr/>
          <p:nvPr/>
        </p:nvSpPr>
        <p:spPr>
          <a:xfrm>
            <a:off x="5739004" y="4619687"/>
            <a:ext cx="169589" cy="169589"/>
          </a:xfrm>
          <a:prstGeom prst="flowChartConnector">
            <a:avLst/>
          </a:prstGeom>
          <a:solidFill>
            <a:srgbClr val="FFC000"/>
          </a:solidFill>
          <a:ln w="254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005201" y="3328422"/>
            <a:ext cx="91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2011.9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6717052" y="3448716"/>
            <a:ext cx="0" cy="1702349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4570400" y="4928985"/>
            <a:ext cx="2233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79646">
                    <a:lumMod val="75000"/>
                  </a:srgbClr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产品研究院成立</a:t>
            </a:r>
            <a:endParaRPr lang="zh-CN" altLang="en-US" sz="2200" b="1" dirty="0">
              <a:solidFill>
                <a:srgbClr val="F79646">
                  <a:lumMod val="75000"/>
                </a:srgbClr>
              </a:solidFill>
              <a:latin typeface="Arial" pitchFamily="34" charset="0"/>
              <a:ea typeface="楷体_GB2312" pitchFamily="49" charset="-122"/>
              <a:cs typeface="Arial" pitchFamily="34" charset="0"/>
            </a:endParaRPr>
          </a:p>
        </p:txBody>
      </p:sp>
      <p:sp>
        <p:nvSpPr>
          <p:cNvPr id="100" name="流程图: 联系 99"/>
          <p:cNvSpPr/>
          <p:nvPr/>
        </p:nvSpPr>
        <p:spPr>
          <a:xfrm>
            <a:off x="6641389" y="5066271"/>
            <a:ext cx="169589" cy="169589"/>
          </a:xfrm>
          <a:prstGeom prst="flowChartConnector">
            <a:avLst/>
          </a:prstGeom>
          <a:solidFill>
            <a:srgbClr val="FFC000"/>
          </a:solidFill>
          <a:ln w="254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779880" y="3325966"/>
            <a:ext cx="1096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2011.10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681498" y="332488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2011Q4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132255" y="5427906"/>
            <a:ext cx="26801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  <a:ea typeface="楷体_GB2312" pitchFamily="49" charset="-122"/>
                <a:cs typeface="Arial" pitchFamily="34" charset="0"/>
              </a:rPr>
              <a:t>利润同期对比翻番</a:t>
            </a:r>
            <a:endParaRPr lang="zh-CN" altLang="en-US" sz="2200" b="1" dirty="0">
              <a:solidFill>
                <a:srgbClr val="C0504D">
                  <a:lumMod val="75000"/>
                </a:srgbClr>
              </a:solidFill>
              <a:latin typeface="Arial" pitchFamily="34" charset="0"/>
              <a:ea typeface="楷体_GB2312" pitchFamily="49" charset="-122"/>
              <a:cs typeface="Arial" pitchFamily="34" charset="0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7599991" y="3446293"/>
            <a:ext cx="0" cy="226199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105" name="流程图: 联系 104"/>
          <p:cNvSpPr/>
          <p:nvPr/>
        </p:nvSpPr>
        <p:spPr>
          <a:xfrm>
            <a:off x="7513695" y="5572750"/>
            <a:ext cx="169589" cy="169589"/>
          </a:xfrm>
          <a:prstGeom prst="flowChartConnector">
            <a:avLst/>
          </a:prstGeom>
          <a:solidFill>
            <a:srgbClr val="C0504D">
              <a:lumMod val="60000"/>
              <a:lumOff val="40000"/>
            </a:srgbClr>
          </a:solidFill>
          <a:ln w="254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9" grpId="0"/>
      <p:bldP spid="83" grpId="0"/>
      <p:bldP spid="87" grpId="0"/>
      <p:bldP spid="91" grpId="0"/>
      <p:bldP spid="95" grpId="0"/>
      <p:bldP spid="99" grpId="0"/>
      <p:bldP spid="1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198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92</cp:revision>
  <dcterms:created xsi:type="dcterms:W3CDTF">2012-12-20T06:04:47Z</dcterms:created>
  <dcterms:modified xsi:type="dcterms:W3CDTF">2013-05-25T14:10:33Z</dcterms:modified>
</cp:coreProperties>
</file>