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87978" y="1556792"/>
            <a:ext cx="6399999" cy="773037"/>
            <a:chOff x="1167472" y="1105694"/>
            <a:chExt cx="6399999" cy="773037"/>
          </a:xfrm>
        </p:grpSpPr>
        <p:sp>
          <p:nvSpPr>
            <p:cNvPr id="15" name="TextBox 14"/>
            <p:cNvSpPr txBox="1"/>
            <p:nvPr/>
          </p:nvSpPr>
          <p:spPr>
            <a:xfrm>
              <a:off x="1379265" y="1273270"/>
              <a:ext cx="6188206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ysClr val="window" lastClr="FFFFFF">
                  <a:lumMod val="65000"/>
                </a:sysClr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这里根据内容需要录入二级标题</a:t>
              </a: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167472" y="1105694"/>
              <a:ext cx="504056" cy="504056"/>
            </a:xfrm>
            <a:prstGeom prst="ellipse">
              <a:avLst/>
            </a:prstGeom>
            <a:solidFill>
              <a:srgbClr val="00B0F0"/>
            </a:solidFill>
            <a:ln w="76200" cap="flat" cmpd="sng" algn="ctr">
              <a:solidFill>
                <a:srgbClr val="D9D9D9">
                  <a:alpha val="63922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9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宋体"/>
                  <a:cs typeface="Arial" pitchFamily="34" charset="0"/>
                </a:rPr>
                <a:t>1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Arial Black" pitchFamily="34" charset="0"/>
                <a:ea typeface="宋体"/>
                <a:cs typeface="Arial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89766" y="2564904"/>
            <a:ext cx="6422594" cy="811138"/>
            <a:chOff x="1169260" y="2041798"/>
            <a:chExt cx="6422594" cy="811138"/>
          </a:xfrm>
        </p:grpSpPr>
        <p:sp>
          <p:nvSpPr>
            <p:cNvPr id="18" name="TextBox 17"/>
            <p:cNvSpPr txBox="1"/>
            <p:nvPr/>
          </p:nvSpPr>
          <p:spPr>
            <a:xfrm>
              <a:off x="1403648" y="2247475"/>
              <a:ext cx="6188206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ysClr val="window" lastClr="FFFFFF">
                  <a:lumMod val="65000"/>
                </a:sysClr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这里根据内容需要录入二级标题</a:t>
              </a: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1169260" y="2041798"/>
              <a:ext cx="502269" cy="502269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solidFill>
                <a:srgbClr val="D9D9D9">
                  <a:alpha val="63922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9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宋体"/>
                  <a:cs typeface="Arial" pitchFamily="34" charset="0"/>
                </a:rPr>
                <a:t>2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Arial Black" pitchFamily="34" charset="0"/>
                <a:ea typeface="宋体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87978" y="3645024"/>
            <a:ext cx="6424382" cy="792088"/>
            <a:chOff x="1167472" y="2977902"/>
            <a:chExt cx="6424382" cy="792088"/>
          </a:xfrm>
        </p:grpSpPr>
        <p:sp>
          <p:nvSpPr>
            <p:cNvPr id="21" name="TextBox 20"/>
            <p:cNvSpPr txBox="1"/>
            <p:nvPr/>
          </p:nvSpPr>
          <p:spPr>
            <a:xfrm>
              <a:off x="1403648" y="3164529"/>
              <a:ext cx="6188206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ysClr val="window" lastClr="FFFFFF">
                  <a:lumMod val="65000"/>
                </a:sysClr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这里根据内容需要录入二级标题</a:t>
              </a: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167472" y="2977902"/>
              <a:ext cx="524210" cy="524210"/>
            </a:xfrm>
            <a:prstGeom prst="ellipse">
              <a:avLst/>
            </a:prstGeom>
            <a:solidFill>
              <a:srgbClr val="92D050"/>
            </a:solidFill>
            <a:ln w="76200" cap="flat" cmpd="sng" algn="ctr">
              <a:solidFill>
                <a:srgbClr val="D9D9D9">
                  <a:alpha val="63922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9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宋体"/>
                  <a:cs typeface="Arial" pitchFamily="34" charset="0"/>
                </a:rPr>
                <a:t>3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Arial Black" pitchFamily="34" charset="0"/>
                <a:ea typeface="宋体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87978" y="4725144"/>
            <a:ext cx="6424382" cy="792088"/>
            <a:chOff x="1167472" y="2977902"/>
            <a:chExt cx="6424382" cy="792088"/>
          </a:xfrm>
        </p:grpSpPr>
        <p:sp>
          <p:nvSpPr>
            <p:cNvPr id="24" name="TextBox 23"/>
            <p:cNvSpPr txBox="1"/>
            <p:nvPr/>
          </p:nvSpPr>
          <p:spPr>
            <a:xfrm>
              <a:off x="1403648" y="3164529"/>
              <a:ext cx="6188206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ysClr val="window" lastClr="FFFFFF">
                  <a:lumMod val="65000"/>
                </a:sysClr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这里根据内容需要录入二级标题</a:t>
              </a: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1167472" y="2977902"/>
              <a:ext cx="524210" cy="524210"/>
            </a:xfrm>
            <a:prstGeom prst="ellipse">
              <a:avLst/>
            </a:prstGeom>
            <a:solidFill>
              <a:srgbClr val="C0504D">
                <a:lumMod val="60000"/>
                <a:lumOff val="40000"/>
              </a:srgbClr>
            </a:solidFill>
            <a:ln w="76200" cap="flat" cmpd="sng" algn="ctr">
              <a:solidFill>
                <a:srgbClr val="D9D9D9">
                  <a:alpha val="63922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9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宋体"/>
                  <a:cs typeface="Arial" pitchFamily="34" charset="0"/>
                </a:rPr>
                <a:t>4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Arial Black" pitchFamily="34" charset="0"/>
                <a:ea typeface="宋体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19681</TotalTime>
  <Words>191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968</cp:revision>
  <dcterms:created xsi:type="dcterms:W3CDTF">2009-02-11T05:37:22Z</dcterms:created>
  <dcterms:modified xsi:type="dcterms:W3CDTF">2013-05-25T14:03:13Z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