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707" y="1124744"/>
            <a:ext cx="3111453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347864" y="5733256"/>
            <a:ext cx="2602632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+mj-lt"/>
                <a:ea typeface="+mj-ea"/>
                <a:cs typeface="+mj-cs"/>
                <a:sym typeface="Calibri" pitchFamily="34" charset="0"/>
              </a:defRPr>
            </a:lvl1pPr>
            <a:lvl2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13716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18288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22860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27432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914400" marR="0" lvl="0" indent="-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Calibri" pitchFamily="34" charset="0"/>
              </a:rPr>
              <a:t>肢体语言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3399FF"/>
              </a:solidFill>
              <a:effectLst/>
              <a:uLnTx/>
              <a:uFillTx/>
              <a:latin typeface="微软雅黑"/>
              <a:ea typeface="微软雅黑"/>
              <a:cs typeface="+mj-cs"/>
              <a:sym typeface="Calibri" pitchFamily="34" charset="0"/>
            </a:endParaRPr>
          </a:p>
        </p:txBody>
      </p:sp>
      <p:pic>
        <p:nvPicPr>
          <p:cNvPr id="9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29559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5" t="17003" r="27162" b="31421"/>
          <a:stretch>
            <a:fillRect/>
          </a:stretch>
        </p:blipFill>
        <p:spPr bwMode="auto">
          <a:xfrm flipH="1">
            <a:off x="5550221" y="1844824"/>
            <a:ext cx="34194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19641</TotalTime>
  <Words>156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978</cp:revision>
  <dcterms:created xsi:type="dcterms:W3CDTF">2009-02-11T05:37:22Z</dcterms:created>
  <dcterms:modified xsi:type="dcterms:W3CDTF">2013-05-22T13:43:52Z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